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30267275" cy="4279423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3B13593-48E0-4189-C45C-5BD90D0445FB}" name="Maloney, Erin GSNL-PTS/ETC" initials="MEGP" userId="S::Erin.E.Maloney@shell.com::9076ac91-962a-485e-bd87-bc3745787d77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A29"/>
    <a:srgbClr val="004C4A"/>
    <a:srgbClr val="EB7C30"/>
    <a:srgbClr val="833A09"/>
    <a:srgbClr val="A5A5A5"/>
    <a:srgbClr val="4472C4"/>
    <a:srgbClr val="CC9900"/>
    <a:srgbClr val="A4C8D3"/>
    <a:srgbClr val="ECBE98"/>
    <a:srgbClr val="A9D18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316A273-5769-49BA-8738-3CDA45962927}" v="775" dt="2023-03-21T10:50:53.79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2710" autoAdjust="0"/>
    <p:restoredTop sz="94660"/>
  </p:normalViewPr>
  <p:slideViewPr>
    <p:cSldViewPr snapToGrid="0">
      <p:cViewPr>
        <p:scale>
          <a:sx n="33" d="100"/>
          <a:sy n="33" d="100"/>
        </p:scale>
        <p:origin x="2496" y="-36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microsoft.com/office/2018/10/relationships/authors" Target="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loney, Erin GSNL-PTS/ETC" userId="9076ac91-962a-485e-bd87-bc3745787d77" providerId="ADAL" clId="{7316A273-5769-49BA-8738-3CDA45962927}"/>
    <pc:docChg chg="undo redo custSel modSld">
      <pc:chgData name="Maloney, Erin GSNL-PTS/ETC" userId="9076ac91-962a-485e-bd87-bc3745787d77" providerId="ADAL" clId="{7316A273-5769-49BA-8738-3CDA45962927}" dt="2023-03-21T11:00:46.446" v="19101" actId="20577"/>
      <pc:docMkLst>
        <pc:docMk/>
      </pc:docMkLst>
      <pc:sldChg chg="addSp delSp modSp mod addCm">
        <pc:chgData name="Maloney, Erin GSNL-PTS/ETC" userId="9076ac91-962a-485e-bd87-bc3745787d77" providerId="ADAL" clId="{7316A273-5769-49BA-8738-3CDA45962927}" dt="2023-03-21T11:00:46.446" v="19101" actId="20577"/>
        <pc:sldMkLst>
          <pc:docMk/>
          <pc:sldMk cId="117550433" sldId="256"/>
        </pc:sldMkLst>
        <pc:spChg chg="add mod">
          <ac:chgData name="Maloney, Erin GSNL-PTS/ETC" userId="9076ac91-962a-485e-bd87-bc3745787d77" providerId="ADAL" clId="{7316A273-5769-49BA-8738-3CDA45962927}" dt="2023-03-21T09:49:30.424" v="19039" actId="1035"/>
          <ac:spMkLst>
            <pc:docMk/>
            <pc:sldMk cId="117550433" sldId="256"/>
            <ac:spMk id="3" creationId="{4C60AA18-33FD-01BD-E159-4948C77A6948}"/>
          </ac:spMkLst>
        </pc:spChg>
        <pc:spChg chg="mod">
          <ac:chgData name="Maloney, Erin GSNL-PTS/ETC" userId="9076ac91-962a-485e-bd87-bc3745787d77" providerId="ADAL" clId="{7316A273-5769-49BA-8738-3CDA45962927}" dt="2023-03-20T12:44:09.094" v="15633" actId="1076"/>
          <ac:spMkLst>
            <pc:docMk/>
            <pc:sldMk cId="117550433" sldId="256"/>
            <ac:spMk id="4" creationId="{2315922E-6EA3-E727-8881-5791E3DC6277}"/>
          </ac:spMkLst>
        </pc:spChg>
        <pc:spChg chg="add del mod">
          <ac:chgData name="Maloney, Erin GSNL-PTS/ETC" userId="9076ac91-962a-485e-bd87-bc3745787d77" providerId="ADAL" clId="{7316A273-5769-49BA-8738-3CDA45962927}" dt="2023-03-20T08:28:21.478" v="14131" actId="478"/>
          <ac:spMkLst>
            <pc:docMk/>
            <pc:sldMk cId="117550433" sldId="256"/>
            <ac:spMk id="5" creationId="{E332CEAA-541A-E7E7-1C80-29078FE29771}"/>
          </ac:spMkLst>
        </pc:spChg>
        <pc:spChg chg="add del mod">
          <ac:chgData name="Maloney, Erin GSNL-PTS/ETC" userId="9076ac91-962a-485e-bd87-bc3745787d77" providerId="ADAL" clId="{7316A273-5769-49BA-8738-3CDA45962927}" dt="2023-03-20T08:28:21.478" v="14131" actId="478"/>
          <ac:spMkLst>
            <pc:docMk/>
            <pc:sldMk cId="117550433" sldId="256"/>
            <ac:spMk id="6" creationId="{07EFEDAB-3F61-7298-51F2-DE2295737BCE}"/>
          </ac:spMkLst>
        </pc:spChg>
        <pc:spChg chg="add del">
          <ac:chgData name="Maloney, Erin GSNL-PTS/ETC" userId="9076ac91-962a-485e-bd87-bc3745787d77" providerId="ADAL" clId="{7316A273-5769-49BA-8738-3CDA45962927}" dt="2023-03-16T15:05:11.771" v="11542" actId="11529"/>
          <ac:spMkLst>
            <pc:docMk/>
            <pc:sldMk cId="117550433" sldId="256"/>
            <ac:spMk id="7" creationId="{47CAFA52-9E69-87AD-CCC3-9827240DF304}"/>
          </ac:spMkLst>
        </pc:spChg>
        <pc:spChg chg="add del mod">
          <ac:chgData name="Maloney, Erin GSNL-PTS/ETC" userId="9076ac91-962a-485e-bd87-bc3745787d77" providerId="ADAL" clId="{7316A273-5769-49BA-8738-3CDA45962927}" dt="2023-03-20T08:32:03.994" v="14148" actId="478"/>
          <ac:spMkLst>
            <pc:docMk/>
            <pc:sldMk cId="117550433" sldId="256"/>
            <ac:spMk id="8" creationId="{BC467EBB-CF11-91A8-BDDD-F94ACA017054}"/>
          </ac:spMkLst>
        </pc:spChg>
        <pc:spChg chg="add del mod">
          <ac:chgData name="Maloney, Erin GSNL-PTS/ETC" userId="9076ac91-962a-485e-bd87-bc3745787d77" providerId="ADAL" clId="{7316A273-5769-49BA-8738-3CDA45962927}" dt="2023-03-20T08:32:05.162" v="14149" actId="478"/>
          <ac:spMkLst>
            <pc:docMk/>
            <pc:sldMk cId="117550433" sldId="256"/>
            <ac:spMk id="12" creationId="{6F77912A-DE59-BC9B-8AA4-3B0DCD0589FC}"/>
          </ac:spMkLst>
        </pc:spChg>
        <pc:spChg chg="mod">
          <ac:chgData name="Maloney, Erin GSNL-PTS/ETC" userId="9076ac91-962a-485e-bd87-bc3745787d77" providerId="ADAL" clId="{7316A273-5769-49BA-8738-3CDA45962927}" dt="2023-03-20T12:44:12.722" v="15634" actId="1076"/>
          <ac:spMkLst>
            <pc:docMk/>
            <pc:sldMk cId="117550433" sldId="256"/>
            <ac:spMk id="16" creationId="{249137CC-EDB2-59C9-5952-0FBF18FB840B}"/>
          </ac:spMkLst>
        </pc:spChg>
        <pc:spChg chg="mod">
          <ac:chgData name="Maloney, Erin GSNL-PTS/ETC" userId="9076ac91-962a-485e-bd87-bc3745787d77" providerId="ADAL" clId="{7316A273-5769-49BA-8738-3CDA45962927}" dt="2023-03-17T08:29:50.354" v="12012"/>
          <ac:spMkLst>
            <pc:docMk/>
            <pc:sldMk cId="117550433" sldId="256"/>
            <ac:spMk id="18" creationId="{7F27A317-86C3-A5A0-8991-52124BF6CF1B}"/>
          </ac:spMkLst>
        </pc:spChg>
        <pc:spChg chg="mod">
          <ac:chgData name="Maloney, Erin GSNL-PTS/ETC" userId="9076ac91-962a-485e-bd87-bc3745787d77" providerId="ADAL" clId="{7316A273-5769-49BA-8738-3CDA45962927}" dt="2023-03-17T08:33:55.649" v="12098" actId="11530"/>
          <ac:spMkLst>
            <pc:docMk/>
            <pc:sldMk cId="117550433" sldId="256"/>
            <ac:spMk id="19" creationId="{57DF86CB-CD40-B16F-6626-CDF5363D8C76}"/>
          </ac:spMkLst>
        </pc:spChg>
        <pc:spChg chg="mod">
          <ac:chgData name="Maloney, Erin GSNL-PTS/ETC" userId="9076ac91-962a-485e-bd87-bc3745787d77" providerId="ADAL" clId="{7316A273-5769-49BA-8738-3CDA45962927}" dt="2023-03-17T08:29:50.354" v="12012"/>
          <ac:spMkLst>
            <pc:docMk/>
            <pc:sldMk cId="117550433" sldId="256"/>
            <ac:spMk id="20" creationId="{5E3C1857-87D2-D32C-CE3F-D62EC824CF8D}"/>
          </ac:spMkLst>
        </pc:spChg>
        <pc:spChg chg="mod">
          <ac:chgData name="Maloney, Erin GSNL-PTS/ETC" userId="9076ac91-962a-485e-bd87-bc3745787d77" providerId="ADAL" clId="{7316A273-5769-49BA-8738-3CDA45962927}" dt="2023-03-17T08:29:50.354" v="12012"/>
          <ac:spMkLst>
            <pc:docMk/>
            <pc:sldMk cId="117550433" sldId="256"/>
            <ac:spMk id="21" creationId="{CCA5D9C8-CEBA-BA50-D135-BC76B5AE1D14}"/>
          </ac:spMkLst>
        </pc:spChg>
        <pc:spChg chg="mod">
          <ac:chgData name="Maloney, Erin GSNL-PTS/ETC" userId="9076ac91-962a-485e-bd87-bc3745787d77" providerId="ADAL" clId="{7316A273-5769-49BA-8738-3CDA45962927}" dt="2023-03-17T08:29:50.354" v="12012"/>
          <ac:spMkLst>
            <pc:docMk/>
            <pc:sldMk cId="117550433" sldId="256"/>
            <ac:spMk id="22" creationId="{5762A7CE-0068-F4DA-2025-DBCA9EBF511B}"/>
          </ac:spMkLst>
        </pc:spChg>
        <pc:spChg chg="mod">
          <ac:chgData name="Maloney, Erin GSNL-PTS/ETC" userId="9076ac91-962a-485e-bd87-bc3745787d77" providerId="ADAL" clId="{7316A273-5769-49BA-8738-3CDA45962927}" dt="2023-03-15T14:55:12.197" v="3487" actId="1035"/>
          <ac:spMkLst>
            <pc:docMk/>
            <pc:sldMk cId="117550433" sldId="256"/>
            <ac:spMk id="23" creationId="{89D24A04-20FB-F4C1-C81B-93D3C3DDB46D}"/>
          </ac:spMkLst>
        </pc:spChg>
        <pc:spChg chg="mod">
          <ac:chgData name="Maloney, Erin GSNL-PTS/ETC" userId="9076ac91-962a-485e-bd87-bc3745787d77" providerId="ADAL" clId="{7316A273-5769-49BA-8738-3CDA45962927}" dt="2023-03-15T14:58:12.847" v="3512" actId="207"/>
          <ac:spMkLst>
            <pc:docMk/>
            <pc:sldMk cId="117550433" sldId="256"/>
            <ac:spMk id="24" creationId="{F3AF7EF7-7275-9A00-E98B-11395E941D55}"/>
          </ac:spMkLst>
        </pc:spChg>
        <pc:spChg chg="mod">
          <ac:chgData name="Maloney, Erin GSNL-PTS/ETC" userId="9076ac91-962a-485e-bd87-bc3745787d77" providerId="ADAL" clId="{7316A273-5769-49BA-8738-3CDA45962927}" dt="2023-03-17T08:29:50.354" v="12012"/>
          <ac:spMkLst>
            <pc:docMk/>
            <pc:sldMk cId="117550433" sldId="256"/>
            <ac:spMk id="25" creationId="{387C72BC-6A7A-A03D-0B75-480123760C32}"/>
          </ac:spMkLst>
        </pc:spChg>
        <pc:spChg chg="mod">
          <ac:chgData name="Maloney, Erin GSNL-PTS/ETC" userId="9076ac91-962a-485e-bd87-bc3745787d77" providerId="ADAL" clId="{7316A273-5769-49BA-8738-3CDA45962927}" dt="2023-03-17T08:29:50.354" v="12012"/>
          <ac:spMkLst>
            <pc:docMk/>
            <pc:sldMk cId="117550433" sldId="256"/>
            <ac:spMk id="27" creationId="{9B6EBADE-F9EB-C18D-ADF5-85FE37114387}"/>
          </ac:spMkLst>
        </pc:spChg>
        <pc:spChg chg="mod">
          <ac:chgData name="Maloney, Erin GSNL-PTS/ETC" userId="9076ac91-962a-485e-bd87-bc3745787d77" providerId="ADAL" clId="{7316A273-5769-49BA-8738-3CDA45962927}" dt="2023-03-17T08:29:50.354" v="12012"/>
          <ac:spMkLst>
            <pc:docMk/>
            <pc:sldMk cId="117550433" sldId="256"/>
            <ac:spMk id="28" creationId="{5C08D360-D567-33A9-26BB-992603322678}"/>
          </ac:spMkLst>
        </pc:spChg>
        <pc:spChg chg="mod">
          <ac:chgData name="Maloney, Erin GSNL-PTS/ETC" userId="9076ac91-962a-485e-bd87-bc3745787d77" providerId="ADAL" clId="{7316A273-5769-49BA-8738-3CDA45962927}" dt="2023-03-17T08:29:50.354" v="12012"/>
          <ac:spMkLst>
            <pc:docMk/>
            <pc:sldMk cId="117550433" sldId="256"/>
            <ac:spMk id="29" creationId="{9F0286E0-1CE6-EB0E-9056-E7A4FCEEEBB7}"/>
          </ac:spMkLst>
        </pc:spChg>
        <pc:spChg chg="add mod">
          <ac:chgData name="Maloney, Erin GSNL-PTS/ETC" userId="9076ac91-962a-485e-bd87-bc3745787d77" providerId="ADAL" clId="{7316A273-5769-49BA-8738-3CDA45962927}" dt="2023-03-20T12:18:35.176" v="14729" actId="1035"/>
          <ac:spMkLst>
            <pc:docMk/>
            <pc:sldMk cId="117550433" sldId="256"/>
            <ac:spMk id="30" creationId="{BBE4942B-1A35-A5C6-7715-64FADD54A888}"/>
          </ac:spMkLst>
        </pc:spChg>
        <pc:spChg chg="add mod">
          <ac:chgData name="Maloney, Erin GSNL-PTS/ETC" userId="9076ac91-962a-485e-bd87-bc3745787d77" providerId="ADAL" clId="{7316A273-5769-49BA-8738-3CDA45962927}" dt="2023-03-20T12:18:31.945" v="14723" actId="14100"/>
          <ac:spMkLst>
            <pc:docMk/>
            <pc:sldMk cId="117550433" sldId="256"/>
            <ac:spMk id="31" creationId="{B9FFAD99-A0D4-4E36-A368-6A9F9302DD84}"/>
          </ac:spMkLst>
        </pc:spChg>
        <pc:spChg chg="mod">
          <ac:chgData name="Maloney, Erin GSNL-PTS/ETC" userId="9076ac91-962a-485e-bd87-bc3745787d77" providerId="ADAL" clId="{7316A273-5769-49BA-8738-3CDA45962927}" dt="2023-03-20T12:44:16.653" v="15636" actId="1076"/>
          <ac:spMkLst>
            <pc:docMk/>
            <pc:sldMk cId="117550433" sldId="256"/>
            <ac:spMk id="33" creationId="{34BA6E0D-5B4F-C5C2-477F-D23FBF45C371}"/>
          </ac:spMkLst>
        </pc:spChg>
        <pc:spChg chg="mod">
          <ac:chgData name="Maloney, Erin GSNL-PTS/ETC" userId="9076ac91-962a-485e-bd87-bc3745787d77" providerId="ADAL" clId="{7316A273-5769-49BA-8738-3CDA45962927}" dt="2023-03-21T09:39:59.580" v="18512" actId="1076"/>
          <ac:spMkLst>
            <pc:docMk/>
            <pc:sldMk cId="117550433" sldId="256"/>
            <ac:spMk id="34" creationId="{376281B7-2D08-D8FE-7729-BE7F9FCF97EE}"/>
          </ac:spMkLst>
        </pc:spChg>
        <pc:spChg chg="mod">
          <ac:chgData name="Maloney, Erin GSNL-PTS/ETC" userId="9076ac91-962a-485e-bd87-bc3745787d77" providerId="ADAL" clId="{7316A273-5769-49BA-8738-3CDA45962927}" dt="2023-03-15T14:55:00.753" v="3483" actId="207"/>
          <ac:spMkLst>
            <pc:docMk/>
            <pc:sldMk cId="117550433" sldId="256"/>
            <ac:spMk id="35" creationId="{DF74D830-B471-16F6-08A5-F304F2568502}"/>
          </ac:spMkLst>
        </pc:spChg>
        <pc:spChg chg="mod">
          <ac:chgData name="Maloney, Erin GSNL-PTS/ETC" userId="9076ac91-962a-485e-bd87-bc3745787d77" providerId="ADAL" clId="{7316A273-5769-49BA-8738-3CDA45962927}" dt="2023-03-17T08:34:05.451" v="12100"/>
          <ac:spMkLst>
            <pc:docMk/>
            <pc:sldMk cId="117550433" sldId="256"/>
            <ac:spMk id="38" creationId="{3D4271CB-8759-5724-F407-EE13BF1D3A39}"/>
          </ac:spMkLst>
        </pc:spChg>
        <pc:spChg chg="mod">
          <ac:chgData name="Maloney, Erin GSNL-PTS/ETC" userId="9076ac91-962a-485e-bd87-bc3745787d77" providerId="ADAL" clId="{7316A273-5769-49BA-8738-3CDA45962927}" dt="2023-03-17T08:34:05.451" v="12100"/>
          <ac:spMkLst>
            <pc:docMk/>
            <pc:sldMk cId="117550433" sldId="256"/>
            <ac:spMk id="39" creationId="{46F46BF6-6640-D08E-6375-96C8B7E0BCD1}"/>
          </ac:spMkLst>
        </pc:spChg>
        <pc:spChg chg="mod">
          <ac:chgData name="Maloney, Erin GSNL-PTS/ETC" userId="9076ac91-962a-485e-bd87-bc3745787d77" providerId="ADAL" clId="{7316A273-5769-49BA-8738-3CDA45962927}" dt="2023-03-17T08:34:05.451" v="12100"/>
          <ac:spMkLst>
            <pc:docMk/>
            <pc:sldMk cId="117550433" sldId="256"/>
            <ac:spMk id="41" creationId="{CED6E336-531F-9739-D254-6883746EF2BA}"/>
          </ac:spMkLst>
        </pc:spChg>
        <pc:spChg chg="mod">
          <ac:chgData name="Maloney, Erin GSNL-PTS/ETC" userId="9076ac91-962a-485e-bd87-bc3745787d77" providerId="ADAL" clId="{7316A273-5769-49BA-8738-3CDA45962927}" dt="2023-03-17T08:34:05.451" v="12100"/>
          <ac:spMkLst>
            <pc:docMk/>
            <pc:sldMk cId="117550433" sldId="256"/>
            <ac:spMk id="42" creationId="{40ACA7B8-13BB-CB7C-81CA-D7301F940C4E}"/>
          </ac:spMkLst>
        </pc:spChg>
        <pc:spChg chg="mod">
          <ac:chgData name="Maloney, Erin GSNL-PTS/ETC" userId="9076ac91-962a-485e-bd87-bc3745787d77" providerId="ADAL" clId="{7316A273-5769-49BA-8738-3CDA45962927}" dt="2023-03-17T08:34:05.451" v="12100"/>
          <ac:spMkLst>
            <pc:docMk/>
            <pc:sldMk cId="117550433" sldId="256"/>
            <ac:spMk id="43" creationId="{722B7D11-1FAE-74C4-5C29-B1ED4B5E60D3}"/>
          </ac:spMkLst>
        </pc:spChg>
        <pc:spChg chg="mod">
          <ac:chgData name="Maloney, Erin GSNL-PTS/ETC" userId="9076ac91-962a-485e-bd87-bc3745787d77" providerId="ADAL" clId="{7316A273-5769-49BA-8738-3CDA45962927}" dt="2023-03-16T12:50:10.628" v="10201" actId="14100"/>
          <ac:spMkLst>
            <pc:docMk/>
            <pc:sldMk cId="117550433" sldId="256"/>
            <ac:spMk id="44" creationId="{D12E4E53-249E-03DF-C540-DA2D99C3CDA6}"/>
          </ac:spMkLst>
        </pc:spChg>
        <pc:spChg chg="mod">
          <ac:chgData name="Maloney, Erin GSNL-PTS/ETC" userId="9076ac91-962a-485e-bd87-bc3745787d77" providerId="ADAL" clId="{7316A273-5769-49BA-8738-3CDA45962927}" dt="2023-03-16T09:05:16.627" v="6614" actId="1076"/>
          <ac:spMkLst>
            <pc:docMk/>
            <pc:sldMk cId="117550433" sldId="256"/>
            <ac:spMk id="45" creationId="{6204F0C7-DFF5-0B16-1825-F83BAB83ACC8}"/>
          </ac:spMkLst>
        </pc:spChg>
        <pc:spChg chg="mod">
          <ac:chgData name="Maloney, Erin GSNL-PTS/ETC" userId="9076ac91-962a-485e-bd87-bc3745787d77" providerId="ADAL" clId="{7316A273-5769-49BA-8738-3CDA45962927}" dt="2023-03-17T08:34:05.451" v="12100"/>
          <ac:spMkLst>
            <pc:docMk/>
            <pc:sldMk cId="117550433" sldId="256"/>
            <ac:spMk id="47" creationId="{9A4484E7-7652-9CC3-0015-0E848AEF2886}"/>
          </ac:spMkLst>
        </pc:spChg>
        <pc:spChg chg="mod">
          <ac:chgData name="Maloney, Erin GSNL-PTS/ETC" userId="9076ac91-962a-485e-bd87-bc3745787d77" providerId="ADAL" clId="{7316A273-5769-49BA-8738-3CDA45962927}" dt="2023-03-17T08:34:05.451" v="12100"/>
          <ac:spMkLst>
            <pc:docMk/>
            <pc:sldMk cId="117550433" sldId="256"/>
            <ac:spMk id="48" creationId="{27F69929-1233-6837-F68E-03A951BCE078}"/>
          </ac:spMkLst>
        </pc:spChg>
        <pc:spChg chg="add del mod">
          <ac:chgData name="Maloney, Erin GSNL-PTS/ETC" userId="9076ac91-962a-485e-bd87-bc3745787d77" providerId="ADAL" clId="{7316A273-5769-49BA-8738-3CDA45962927}" dt="2023-03-21T11:00:46.446" v="19101" actId="20577"/>
          <ac:spMkLst>
            <pc:docMk/>
            <pc:sldMk cId="117550433" sldId="256"/>
            <ac:spMk id="49" creationId="{362C6964-ACF3-506F-E32E-F2C9A672D993}"/>
          </ac:spMkLst>
        </pc:spChg>
        <pc:spChg chg="mod">
          <ac:chgData name="Maloney, Erin GSNL-PTS/ETC" userId="9076ac91-962a-485e-bd87-bc3745787d77" providerId="ADAL" clId="{7316A273-5769-49BA-8738-3CDA45962927}" dt="2023-03-15T14:54:43.014" v="3480" actId="207"/>
          <ac:spMkLst>
            <pc:docMk/>
            <pc:sldMk cId="117550433" sldId="256"/>
            <ac:spMk id="51" creationId="{039DB1EF-7E5E-1724-7F7A-9C7F843CB65A}"/>
          </ac:spMkLst>
        </pc:spChg>
        <pc:spChg chg="mod">
          <ac:chgData name="Maloney, Erin GSNL-PTS/ETC" userId="9076ac91-962a-485e-bd87-bc3745787d77" providerId="ADAL" clId="{7316A273-5769-49BA-8738-3CDA45962927}" dt="2023-03-17T08:34:05.451" v="12100"/>
          <ac:spMkLst>
            <pc:docMk/>
            <pc:sldMk cId="117550433" sldId="256"/>
            <ac:spMk id="53" creationId="{4E51DF4D-71CD-3966-A3C0-03ABABBE165F}"/>
          </ac:spMkLst>
        </pc:spChg>
        <pc:spChg chg="mod">
          <ac:chgData name="Maloney, Erin GSNL-PTS/ETC" userId="9076ac91-962a-485e-bd87-bc3745787d77" providerId="ADAL" clId="{7316A273-5769-49BA-8738-3CDA45962927}" dt="2023-03-17T08:34:05.451" v="12100"/>
          <ac:spMkLst>
            <pc:docMk/>
            <pc:sldMk cId="117550433" sldId="256"/>
            <ac:spMk id="54" creationId="{1C345810-6924-1F40-2101-CE69466BB40B}"/>
          </ac:spMkLst>
        </pc:spChg>
        <pc:spChg chg="add del mod">
          <ac:chgData name="Maloney, Erin GSNL-PTS/ETC" userId="9076ac91-962a-485e-bd87-bc3745787d77" providerId="ADAL" clId="{7316A273-5769-49BA-8738-3CDA45962927}" dt="2023-03-15T14:54:13.264" v="3476"/>
          <ac:spMkLst>
            <pc:docMk/>
            <pc:sldMk cId="117550433" sldId="256"/>
            <ac:spMk id="54" creationId="{B75D68F7-E875-07BB-9B06-8C7BA9AE13CE}"/>
          </ac:spMkLst>
        </pc:spChg>
        <pc:spChg chg="mod">
          <ac:chgData name="Maloney, Erin GSNL-PTS/ETC" userId="9076ac91-962a-485e-bd87-bc3745787d77" providerId="ADAL" clId="{7316A273-5769-49BA-8738-3CDA45962927}" dt="2023-03-17T08:34:05.451" v="12100"/>
          <ac:spMkLst>
            <pc:docMk/>
            <pc:sldMk cId="117550433" sldId="256"/>
            <ac:spMk id="55" creationId="{10BBB9FF-1881-09F1-780B-938EA444A49B}"/>
          </ac:spMkLst>
        </pc:spChg>
        <pc:spChg chg="mod">
          <ac:chgData name="Maloney, Erin GSNL-PTS/ETC" userId="9076ac91-962a-485e-bd87-bc3745787d77" providerId="ADAL" clId="{7316A273-5769-49BA-8738-3CDA45962927}" dt="2023-03-17T08:34:05.451" v="12100"/>
          <ac:spMkLst>
            <pc:docMk/>
            <pc:sldMk cId="117550433" sldId="256"/>
            <ac:spMk id="56" creationId="{50996AED-74F4-3492-9122-CBD38A5D9036}"/>
          </ac:spMkLst>
        </pc:spChg>
        <pc:spChg chg="add del mod">
          <ac:chgData name="Maloney, Erin GSNL-PTS/ETC" userId="9076ac91-962a-485e-bd87-bc3745787d77" providerId="ADAL" clId="{7316A273-5769-49BA-8738-3CDA45962927}" dt="2023-03-15T14:54:13.264" v="3476"/>
          <ac:spMkLst>
            <pc:docMk/>
            <pc:sldMk cId="117550433" sldId="256"/>
            <ac:spMk id="56" creationId="{F6D512D7-9E67-50A7-289A-4BFE009A5A09}"/>
          </ac:spMkLst>
        </pc:spChg>
        <pc:spChg chg="add del mod">
          <ac:chgData name="Maloney, Erin GSNL-PTS/ETC" userId="9076ac91-962a-485e-bd87-bc3745787d77" providerId="ADAL" clId="{7316A273-5769-49BA-8738-3CDA45962927}" dt="2023-03-15T15:00:53.610" v="3539"/>
          <ac:spMkLst>
            <pc:docMk/>
            <pc:sldMk cId="117550433" sldId="256"/>
            <ac:spMk id="57" creationId="{EB17AFAB-68E3-1797-72B7-238B3D719708}"/>
          </ac:spMkLst>
        </pc:spChg>
        <pc:spChg chg="add mod">
          <ac:chgData name="Maloney, Erin GSNL-PTS/ETC" userId="9076ac91-962a-485e-bd87-bc3745787d77" providerId="ADAL" clId="{7316A273-5769-49BA-8738-3CDA45962927}" dt="2023-03-15T15:01:26.168" v="3553" actId="20577"/>
          <ac:spMkLst>
            <pc:docMk/>
            <pc:sldMk cId="117550433" sldId="256"/>
            <ac:spMk id="58" creationId="{644D56C2-5A53-F000-FB3B-35F410475DA4}"/>
          </ac:spMkLst>
        </pc:spChg>
        <pc:spChg chg="add del mod">
          <ac:chgData name="Maloney, Erin GSNL-PTS/ETC" userId="9076ac91-962a-485e-bd87-bc3745787d77" providerId="ADAL" clId="{7316A273-5769-49BA-8738-3CDA45962927}" dt="2023-03-16T11:11:48.004" v="8274" actId="478"/>
          <ac:spMkLst>
            <pc:docMk/>
            <pc:sldMk cId="117550433" sldId="256"/>
            <ac:spMk id="60" creationId="{8B6B1C79-3DD4-B63E-ED7F-9FDAD48FE325}"/>
          </ac:spMkLst>
        </pc:spChg>
        <pc:spChg chg="add mod">
          <ac:chgData name="Maloney, Erin GSNL-PTS/ETC" userId="9076ac91-962a-485e-bd87-bc3745787d77" providerId="ADAL" clId="{7316A273-5769-49BA-8738-3CDA45962927}" dt="2023-03-16T09:36:32.224" v="7349" actId="1036"/>
          <ac:spMkLst>
            <pc:docMk/>
            <pc:sldMk cId="117550433" sldId="256"/>
            <ac:spMk id="61" creationId="{915C8DF5-E015-0510-BC47-F4DEBF8BDD9B}"/>
          </ac:spMkLst>
        </pc:spChg>
        <pc:spChg chg="mod">
          <ac:chgData name="Maloney, Erin GSNL-PTS/ETC" userId="9076ac91-962a-485e-bd87-bc3745787d77" providerId="ADAL" clId="{7316A273-5769-49BA-8738-3CDA45962927}" dt="2023-03-17T08:39:15.149" v="12501" actId="1037"/>
          <ac:spMkLst>
            <pc:docMk/>
            <pc:sldMk cId="117550433" sldId="256"/>
            <ac:spMk id="62" creationId="{A6C55547-BEC0-0810-03BB-6A6A12336714}"/>
          </ac:spMkLst>
        </pc:spChg>
        <pc:spChg chg="mod">
          <ac:chgData name="Maloney, Erin GSNL-PTS/ETC" userId="9076ac91-962a-485e-bd87-bc3745787d77" providerId="ADAL" clId="{7316A273-5769-49BA-8738-3CDA45962927}" dt="2023-03-17T08:40:18.963" v="12505" actId="14100"/>
          <ac:spMkLst>
            <pc:docMk/>
            <pc:sldMk cId="117550433" sldId="256"/>
            <ac:spMk id="63" creationId="{128B59B7-FFCC-D6AC-3873-9E4FF1712EDE}"/>
          </ac:spMkLst>
        </pc:spChg>
        <pc:spChg chg="add mod">
          <ac:chgData name="Maloney, Erin GSNL-PTS/ETC" userId="9076ac91-962a-485e-bd87-bc3745787d77" providerId="ADAL" clId="{7316A273-5769-49BA-8738-3CDA45962927}" dt="2023-03-16T09:36:32.224" v="7349" actId="1036"/>
          <ac:spMkLst>
            <pc:docMk/>
            <pc:sldMk cId="117550433" sldId="256"/>
            <ac:spMk id="1024" creationId="{2D26A1BB-9D59-3311-8851-F97D75F4658D}"/>
          </ac:spMkLst>
        </pc:spChg>
        <pc:spChg chg="add mod">
          <ac:chgData name="Maloney, Erin GSNL-PTS/ETC" userId="9076ac91-962a-485e-bd87-bc3745787d77" providerId="ADAL" clId="{7316A273-5769-49BA-8738-3CDA45962927}" dt="2023-03-16T09:36:32.224" v="7349" actId="1036"/>
          <ac:spMkLst>
            <pc:docMk/>
            <pc:sldMk cId="117550433" sldId="256"/>
            <ac:spMk id="1025" creationId="{5112862B-6A8B-0D48-2BB1-351CD1995C42}"/>
          </ac:spMkLst>
        </pc:spChg>
        <pc:spChg chg="mod">
          <ac:chgData name="Maloney, Erin GSNL-PTS/ETC" userId="9076ac91-962a-485e-bd87-bc3745787d77" providerId="ADAL" clId="{7316A273-5769-49BA-8738-3CDA45962927}" dt="2023-03-17T08:39:04.020" v="12450" actId="14100"/>
          <ac:spMkLst>
            <pc:docMk/>
            <pc:sldMk cId="117550433" sldId="256"/>
            <ac:spMk id="1026" creationId="{2DD4EBFF-C4DE-7568-CC9F-15917EE832FB}"/>
          </ac:spMkLst>
        </pc:spChg>
        <pc:spChg chg="mod">
          <ac:chgData name="Maloney, Erin GSNL-PTS/ETC" userId="9076ac91-962a-485e-bd87-bc3745787d77" providerId="ADAL" clId="{7316A273-5769-49BA-8738-3CDA45962927}" dt="2023-03-17T08:38:56.762" v="12449" actId="1038"/>
          <ac:spMkLst>
            <pc:docMk/>
            <pc:sldMk cId="117550433" sldId="256"/>
            <ac:spMk id="1027" creationId="{6F753FA1-A8F5-76D0-6868-4F8FD72764E7}"/>
          </ac:spMkLst>
        </pc:spChg>
        <pc:spChg chg="mod">
          <ac:chgData name="Maloney, Erin GSNL-PTS/ETC" userId="9076ac91-962a-485e-bd87-bc3745787d77" providerId="ADAL" clId="{7316A273-5769-49BA-8738-3CDA45962927}" dt="2023-03-17T08:38:56.762" v="12449" actId="1038"/>
          <ac:spMkLst>
            <pc:docMk/>
            <pc:sldMk cId="117550433" sldId="256"/>
            <ac:spMk id="1028" creationId="{F53285E4-2AA4-93FC-A64C-19FA1C80937E}"/>
          </ac:spMkLst>
        </pc:spChg>
        <pc:spChg chg="mod">
          <ac:chgData name="Maloney, Erin GSNL-PTS/ETC" userId="9076ac91-962a-485e-bd87-bc3745787d77" providerId="ADAL" clId="{7316A273-5769-49BA-8738-3CDA45962927}" dt="2023-03-17T08:38:52.238" v="12424" actId="1038"/>
          <ac:spMkLst>
            <pc:docMk/>
            <pc:sldMk cId="117550433" sldId="256"/>
            <ac:spMk id="1029" creationId="{31E60C30-339A-C91B-6676-5D837FB15D76}"/>
          </ac:spMkLst>
        </pc:spChg>
        <pc:spChg chg="mod">
          <ac:chgData name="Maloney, Erin GSNL-PTS/ETC" userId="9076ac91-962a-485e-bd87-bc3745787d77" providerId="ADAL" clId="{7316A273-5769-49BA-8738-3CDA45962927}" dt="2023-03-17T08:38:52.238" v="12424" actId="1038"/>
          <ac:spMkLst>
            <pc:docMk/>
            <pc:sldMk cId="117550433" sldId="256"/>
            <ac:spMk id="1030" creationId="{B980219C-AB0C-E7E7-2E38-00591A9BAF33}"/>
          </ac:spMkLst>
        </pc:spChg>
        <pc:spChg chg="mod">
          <ac:chgData name="Maloney, Erin GSNL-PTS/ETC" userId="9076ac91-962a-485e-bd87-bc3745787d77" providerId="ADAL" clId="{7316A273-5769-49BA-8738-3CDA45962927}" dt="2023-03-17T08:38:43.956" v="12376" actId="1038"/>
          <ac:spMkLst>
            <pc:docMk/>
            <pc:sldMk cId="117550433" sldId="256"/>
            <ac:spMk id="1031" creationId="{7C039387-C1F2-79E9-09C0-B59CD2552D7D}"/>
          </ac:spMkLst>
        </pc:spChg>
        <pc:spChg chg="mod">
          <ac:chgData name="Maloney, Erin GSNL-PTS/ETC" userId="9076ac91-962a-485e-bd87-bc3745787d77" providerId="ADAL" clId="{7316A273-5769-49BA-8738-3CDA45962927}" dt="2023-03-17T08:38:43.956" v="12376" actId="1038"/>
          <ac:spMkLst>
            <pc:docMk/>
            <pc:sldMk cId="117550433" sldId="256"/>
            <ac:spMk id="1033" creationId="{32BC0C1E-24A4-F2A1-27FF-A59588326E21}"/>
          </ac:spMkLst>
        </pc:spChg>
        <pc:spChg chg="mod">
          <ac:chgData name="Maloney, Erin GSNL-PTS/ETC" userId="9076ac91-962a-485e-bd87-bc3745787d77" providerId="ADAL" clId="{7316A273-5769-49BA-8738-3CDA45962927}" dt="2023-03-17T08:38:37.895" v="12345" actId="1038"/>
          <ac:spMkLst>
            <pc:docMk/>
            <pc:sldMk cId="117550433" sldId="256"/>
            <ac:spMk id="1035" creationId="{B28C3EB1-C7D8-F8DD-42A0-71BAB94920DB}"/>
          </ac:spMkLst>
        </pc:spChg>
        <pc:spChg chg="mod">
          <ac:chgData name="Maloney, Erin GSNL-PTS/ETC" userId="9076ac91-962a-485e-bd87-bc3745787d77" providerId="ADAL" clId="{7316A273-5769-49BA-8738-3CDA45962927}" dt="2023-03-17T08:38:37.895" v="12345" actId="1038"/>
          <ac:spMkLst>
            <pc:docMk/>
            <pc:sldMk cId="117550433" sldId="256"/>
            <ac:spMk id="1036" creationId="{F249E4EF-7786-6799-CCF2-1A78908A1DC7}"/>
          </ac:spMkLst>
        </pc:spChg>
        <pc:spChg chg="del mod topLvl">
          <ac:chgData name="Maloney, Erin GSNL-PTS/ETC" userId="9076ac91-962a-485e-bd87-bc3745787d77" providerId="ADAL" clId="{7316A273-5769-49BA-8738-3CDA45962927}" dt="2023-03-20T08:33:00.930" v="14156" actId="478"/>
          <ac:spMkLst>
            <pc:docMk/>
            <pc:sldMk cId="117550433" sldId="256"/>
            <ac:spMk id="1042" creationId="{340900DF-1399-1F42-B673-AC3ABD39AA09}"/>
          </ac:spMkLst>
        </pc:spChg>
        <pc:spChg chg="add mod">
          <ac:chgData name="Maloney, Erin GSNL-PTS/ETC" userId="9076ac91-962a-485e-bd87-bc3745787d77" providerId="ADAL" clId="{7316A273-5769-49BA-8738-3CDA45962927}" dt="2023-03-20T12:43:40.090" v="15628" actId="20577"/>
          <ac:spMkLst>
            <pc:docMk/>
            <pc:sldMk cId="117550433" sldId="256"/>
            <ac:spMk id="1047" creationId="{B3480555-32C7-DCCB-CA9A-CBD4927F426C}"/>
          </ac:spMkLst>
        </pc:spChg>
        <pc:spChg chg="add del mod">
          <ac:chgData name="Maloney, Erin GSNL-PTS/ETC" userId="9076ac91-962a-485e-bd87-bc3745787d77" providerId="ADAL" clId="{7316A273-5769-49BA-8738-3CDA45962927}" dt="2023-03-16T09:04:32.749" v="6609" actId="478"/>
          <ac:spMkLst>
            <pc:docMk/>
            <pc:sldMk cId="117550433" sldId="256"/>
            <ac:spMk id="1048" creationId="{81CC69FC-BCA7-DF67-AC10-AD441984B217}"/>
          </ac:spMkLst>
        </pc:spChg>
        <pc:spChg chg="add mod">
          <ac:chgData name="Maloney, Erin GSNL-PTS/ETC" userId="9076ac91-962a-485e-bd87-bc3745787d77" providerId="ADAL" clId="{7316A273-5769-49BA-8738-3CDA45962927}" dt="2023-03-16T12:51:27.763" v="10296" actId="20577"/>
          <ac:spMkLst>
            <pc:docMk/>
            <pc:sldMk cId="117550433" sldId="256"/>
            <ac:spMk id="1050" creationId="{2F1928E5-193A-1FB4-9E3E-C75441572C07}"/>
          </ac:spMkLst>
        </pc:spChg>
        <pc:spChg chg="add mod">
          <ac:chgData name="Maloney, Erin GSNL-PTS/ETC" userId="9076ac91-962a-485e-bd87-bc3745787d77" providerId="ADAL" clId="{7316A273-5769-49BA-8738-3CDA45962927}" dt="2023-03-16T14:14:55.939" v="11214" actId="14100"/>
          <ac:spMkLst>
            <pc:docMk/>
            <pc:sldMk cId="117550433" sldId="256"/>
            <ac:spMk id="1051" creationId="{7CD3D90E-470F-F2F3-5382-35EF65E35A4E}"/>
          </ac:spMkLst>
        </pc:spChg>
        <pc:spChg chg="add mod">
          <ac:chgData name="Maloney, Erin GSNL-PTS/ETC" userId="9076ac91-962a-485e-bd87-bc3745787d77" providerId="ADAL" clId="{7316A273-5769-49BA-8738-3CDA45962927}" dt="2023-03-17T08:51:42.024" v="12919" actId="20577"/>
          <ac:spMkLst>
            <pc:docMk/>
            <pc:sldMk cId="117550433" sldId="256"/>
            <ac:spMk id="1052" creationId="{0A706522-DF79-957B-D7F2-DBD3955A47FE}"/>
          </ac:spMkLst>
        </pc:spChg>
        <pc:spChg chg="add mod">
          <ac:chgData name="Maloney, Erin GSNL-PTS/ETC" userId="9076ac91-962a-485e-bd87-bc3745787d77" providerId="ADAL" clId="{7316A273-5769-49BA-8738-3CDA45962927}" dt="2023-03-20T12:45:38.495" v="15651" actId="14100"/>
          <ac:spMkLst>
            <pc:docMk/>
            <pc:sldMk cId="117550433" sldId="256"/>
            <ac:spMk id="1056" creationId="{AE200A75-A679-6D09-05E3-44B5052059AE}"/>
          </ac:spMkLst>
        </pc:spChg>
        <pc:spChg chg="add mod">
          <ac:chgData name="Maloney, Erin GSNL-PTS/ETC" userId="9076ac91-962a-485e-bd87-bc3745787d77" providerId="ADAL" clId="{7316A273-5769-49BA-8738-3CDA45962927}" dt="2023-03-20T12:45:40.904" v="15652" actId="14100"/>
          <ac:spMkLst>
            <pc:docMk/>
            <pc:sldMk cId="117550433" sldId="256"/>
            <ac:spMk id="1057" creationId="{E91506E2-3CF4-0C96-5C11-A8CD6870F0F6}"/>
          </ac:spMkLst>
        </pc:spChg>
        <pc:spChg chg="add mod">
          <ac:chgData name="Maloney, Erin GSNL-PTS/ETC" userId="9076ac91-962a-485e-bd87-bc3745787d77" providerId="ADAL" clId="{7316A273-5769-49BA-8738-3CDA45962927}" dt="2023-03-21T09:31:33.133" v="17620" actId="14100"/>
          <ac:spMkLst>
            <pc:docMk/>
            <pc:sldMk cId="117550433" sldId="256"/>
            <ac:spMk id="1058" creationId="{7E6FE833-4BAC-082C-EB99-F0A683F138A7}"/>
          </ac:spMkLst>
        </pc:spChg>
        <pc:spChg chg="add mod">
          <ac:chgData name="Maloney, Erin GSNL-PTS/ETC" userId="9076ac91-962a-485e-bd87-bc3745787d77" providerId="ADAL" clId="{7316A273-5769-49BA-8738-3CDA45962927}" dt="2023-03-20T12:45:56.729" v="15655" actId="14100"/>
          <ac:spMkLst>
            <pc:docMk/>
            <pc:sldMk cId="117550433" sldId="256"/>
            <ac:spMk id="1059" creationId="{182A08BF-D077-2D36-46FC-D2D1620C454A}"/>
          </ac:spMkLst>
        </pc:spChg>
        <pc:spChg chg="add mod">
          <ac:chgData name="Maloney, Erin GSNL-PTS/ETC" userId="9076ac91-962a-485e-bd87-bc3745787d77" providerId="ADAL" clId="{7316A273-5769-49BA-8738-3CDA45962927}" dt="2023-03-20T12:45:51.097" v="15654" actId="14100"/>
          <ac:spMkLst>
            <pc:docMk/>
            <pc:sldMk cId="117550433" sldId="256"/>
            <ac:spMk id="1060" creationId="{60478613-9CCB-824B-C399-F326F5FEDDD0}"/>
          </ac:spMkLst>
        </pc:spChg>
        <pc:spChg chg="add mod">
          <ac:chgData name="Maloney, Erin GSNL-PTS/ETC" userId="9076ac91-962a-485e-bd87-bc3745787d77" providerId="ADAL" clId="{7316A273-5769-49BA-8738-3CDA45962927}" dt="2023-03-20T12:18:11.035" v="14720" actId="403"/>
          <ac:spMkLst>
            <pc:docMk/>
            <pc:sldMk cId="117550433" sldId="256"/>
            <ac:spMk id="1061" creationId="{0EA66B18-ECC2-F86B-96BF-B3FA97CDB1F6}"/>
          </ac:spMkLst>
        </pc:spChg>
        <pc:spChg chg="add mod">
          <ac:chgData name="Maloney, Erin GSNL-PTS/ETC" userId="9076ac91-962a-485e-bd87-bc3745787d77" providerId="ADAL" clId="{7316A273-5769-49BA-8738-3CDA45962927}" dt="2023-03-20T12:18:41.928" v="14736" actId="1035"/>
          <ac:spMkLst>
            <pc:docMk/>
            <pc:sldMk cId="117550433" sldId="256"/>
            <ac:spMk id="1062" creationId="{CC52C851-BB3D-3C56-75CB-C310B07ABD19}"/>
          </ac:spMkLst>
        </pc:spChg>
        <pc:spChg chg="add mod">
          <ac:chgData name="Maloney, Erin GSNL-PTS/ETC" userId="9076ac91-962a-485e-bd87-bc3745787d77" providerId="ADAL" clId="{7316A273-5769-49BA-8738-3CDA45962927}" dt="2023-03-20T12:18:11.035" v="14720" actId="403"/>
          <ac:spMkLst>
            <pc:docMk/>
            <pc:sldMk cId="117550433" sldId="256"/>
            <ac:spMk id="1063" creationId="{3C41ADEE-97E5-0E51-E36E-E0D2E50E9404}"/>
          </ac:spMkLst>
        </pc:spChg>
        <pc:spChg chg="add mod">
          <ac:chgData name="Maloney, Erin GSNL-PTS/ETC" userId="9076ac91-962a-485e-bd87-bc3745787d77" providerId="ADAL" clId="{7316A273-5769-49BA-8738-3CDA45962927}" dt="2023-03-21T09:31:11.688" v="17604" actId="20577"/>
          <ac:spMkLst>
            <pc:docMk/>
            <pc:sldMk cId="117550433" sldId="256"/>
            <ac:spMk id="1064" creationId="{317DB849-781F-1BCB-0746-29306C623810}"/>
          </ac:spMkLst>
        </pc:spChg>
        <pc:spChg chg="add mod">
          <ac:chgData name="Maloney, Erin GSNL-PTS/ETC" userId="9076ac91-962a-485e-bd87-bc3745787d77" providerId="ADAL" clId="{7316A273-5769-49BA-8738-3CDA45962927}" dt="2023-03-21T09:31:16.170" v="17609" actId="1037"/>
          <ac:spMkLst>
            <pc:docMk/>
            <pc:sldMk cId="117550433" sldId="256"/>
            <ac:spMk id="1065" creationId="{33095F4B-740E-D936-EEF1-7103C950C4FE}"/>
          </ac:spMkLst>
        </pc:spChg>
        <pc:spChg chg="add mod">
          <ac:chgData name="Maloney, Erin GSNL-PTS/ETC" userId="9076ac91-962a-485e-bd87-bc3745787d77" providerId="ADAL" clId="{7316A273-5769-49BA-8738-3CDA45962927}" dt="2023-03-21T09:31:20" v="17612" actId="20577"/>
          <ac:spMkLst>
            <pc:docMk/>
            <pc:sldMk cId="117550433" sldId="256"/>
            <ac:spMk id="1066" creationId="{9808DB84-F986-903E-67C9-729DF44D496D}"/>
          </ac:spMkLst>
        </pc:spChg>
        <pc:spChg chg="add mod">
          <ac:chgData name="Maloney, Erin GSNL-PTS/ETC" userId="9076ac91-962a-485e-bd87-bc3745787d77" providerId="ADAL" clId="{7316A273-5769-49BA-8738-3CDA45962927}" dt="2023-03-21T09:31:24.772" v="17618" actId="1038"/>
          <ac:spMkLst>
            <pc:docMk/>
            <pc:sldMk cId="117550433" sldId="256"/>
            <ac:spMk id="1067" creationId="{FEFAF6DF-A6E0-A385-7D71-9D61FADF9D21}"/>
          </ac:spMkLst>
        </pc:spChg>
        <pc:spChg chg="add mod">
          <ac:chgData name="Maloney, Erin GSNL-PTS/ETC" userId="9076ac91-962a-485e-bd87-bc3745787d77" providerId="ADAL" clId="{7316A273-5769-49BA-8738-3CDA45962927}" dt="2023-03-21T09:31:26.815" v="17619" actId="20577"/>
          <ac:spMkLst>
            <pc:docMk/>
            <pc:sldMk cId="117550433" sldId="256"/>
            <ac:spMk id="1068" creationId="{0057D728-5A3E-DBE2-E472-20FD73B0F387}"/>
          </ac:spMkLst>
        </pc:spChg>
        <pc:spChg chg="add del">
          <ac:chgData name="Maloney, Erin GSNL-PTS/ETC" userId="9076ac91-962a-485e-bd87-bc3745787d77" providerId="ADAL" clId="{7316A273-5769-49BA-8738-3CDA45962927}" dt="2023-03-16T11:06:12.200" v="7925" actId="478"/>
          <ac:spMkLst>
            <pc:docMk/>
            <pc:sldMk cId="117550433" sldId="256"/>
            <ac:spMk id="1069" creationId="{98E27B2E-06F8-788F-3D7D-9D98781E2460}"/>
          </ac:spMkLst>
        </pc:spChg>
        <pc:spChg chg="add mod ord">
          <ac:chgData name="Maloney, Erin GSNL-PTS/ETC" userId="9076ac91-962a-485e-bd87-bc3745787d77" providerId="ADAL" clId="{7316A273-5769-49BA-8738-3CDA45962927}" dt="2023-03-21T09:27:57.424" v="17254" actId="1035"/>
          <ac:spMkLst>
            <pc:docMk/>
            <pc:sldMk cId="117550433" sldId="256"/>
            <ac:spMk id="1070" creationId="{15730627-1488-B964-11B7-330CD8EDB465}"/>
          </ac:spMkLst>
        </pc:spChg>
        <pc:spChg chg="add del mod">
          <ac:chgData name="Maloney, Erin GSNL-PTS/ETC" userId="9076ac91-962a-485e-bd87-bc3745787d77" providerId="ADAL" clId="{7316A273-5769-49BA-8738-3CDA45962927}" dt="2023-03-16T11:07:25.051" v="8107"/>
          <ac:spMkLst>
            <pc:docMk/>
            <pc:sldMk cId="117550433" sldId="256"/>
            <ac:spMk id="1071" creationId="{4920A0F4-76D9-6686-EBD4-0002F48B2CF2}"/>
          </ac:spMkLst>
        </pc:spChg>
        <pc:spChg chg="add del mod">
          <ac:chgData name="Maloney, Erin GSNL-PTS/ETC" userId="9076ac91-962a-485e-bd87-bc3745787d77" providerId="ADAL" clId="{7316A273-5769-49BA-8738-3CDA45962927}" dt="2023-03-16T11:07:25.051" v="8107"/>
          <ac:spMkLst>
            <pc:docMk/>
            <pc:sldMk cId="117550433" sldId="256"/>
            <ac:spMk id="1072" creationId="{C4B12E78-B2C6-DD57-0CF5-0478FE09D24B}"/>
          </ac:spMkLst>
        </pc:spChg>
        <pc:spChg chg="add del mod">
          <ac:chgData name="Maloney, Erin GSNL-PTS/ETC" userId="9076ac91-962a-485e-bd87-bc3745787d77" providerId="ADAL" clId="{7316A273-5769-49BA-8738-3CDA45962927}" dt="2023-03-20T08:28:00.830" v="14125" actId="478"/>
          <ac:spMkLst>
            <pc:docMk/>
            <pc:sldMk cId="117550433" sldId="256"/>
            <ac:spMk id="1073" creationId="{3CE9F6EB-8830-6026-A34B-69B8CDE9B915}"/>
          </ac:spMkLst>
        </pc:spChg>
        <pc:spChg chg="add mod ord">
          <ac:chgData name="Maloney, Erin GSNL-PTS/ETC" userId="9076ac91-962a-485e-bd87-bc3745787d77" providerId="ADAL" clId="{7316A273-5769-49BA-8738-3CDA45962927}" dt="2023-03-21T09:17:33.566" v="16880" actId="14100"/>
          <ac:spMkLst>
            <pc:docMk/>
            <pc:sldMk cId="117550433" sldId="256"/>
            <ac:spMk id="1074" creationId="{53A3B6B1-9081-5C59-3D17-727C296E56A7}"/>
          </ac:spMkLst>
        </pc:spChg>
        <pc:spChg chg="add del mod">
          <ac:chgData name="Maloney, Erin GSNL-PTS/ETC" userId="9076ac91-962a-485e-bd87-bc3745787d77" providerId="ADAL" clId="{7316A273-5769-49BA-8738-3CDA45962927}" dt="2023-03-20T08:28:00.830" v="14125" actId="478"/>
          <ac:spMkLst>
            <pc:docMk/>
            <pc:sldMk cId="117550433" sldId="256"/>
            <ac:spMk id="1075" creationId="{A0E1D797-E1FC-7479-8A22-D4AED4B1CB84}"/>
          </ac:spMkLst>
        </pc:spChg>
        <pc:spChg chg="add del mod">
          <ac:chgData name="Maloney, Erin GSNL-PTS/ETC" userId="9076ac91-962a-485e-bd87-bc3745787d77" providerId="ADAL" clId="{7316A273-5769-49BA-8738-3CDA45962927}" dt="2023-03-20T08:32:02.825" v="14147" actId="478"/>
          <ac:spMkLst>
            <pc:docMk/>
            <pc:sldMk cId="117550433" sldId="256"/>
            <ac:spMk id="1076" creationId="{9322A4BD-E24A-270F-6CB4-1C4666494C86}"/>
          </ac:spMkLst>
        </pc:spChg>
        <pc:spChg chg="add mod">
          <ac:chgData name="Maloney, Erin GSNL-PTS/ETC" userId="9076ac91-962a-485e-bd87-bc3745787d77" providerId="ADAL" clId="{7316A273-5769-49BA-8738-3CDA45962927}" dt="2023-03-21T08:59:22.017" v="16504" actId="478"/>
          <ac:spMkLst>
            <pc:docMk/>
            <pc:sldMk cId="117550433" sldId="256"/>
            <ac:spMk id="1077" creationId="{BD094115-4C95-C472-9CAC-F0E9E818134C}"/>
          </ac:spMkLst>
        </pc:spChg>
        <pc:spChg chg="add mod">
          <ac:chgData name="Maloney, Erin GSNL-PTS/ETC" userId="9076ac91-962a-485e-bd87-bc3745787d77" providerId="ADAL" clId="{7316A273-5769-49BA-8738-3CDA45962927}" dt="2023-03-21T09:19:04.376" v="16908" actId="1036"/>
          <ac:spMkLst>
            <pc:docMk/>
            <pc:sldMk cId="117550433" sldId="256"/>
            <ac:spMk id="1080" creationId="{AF7A170F-773A-B8BE-3231-6324F01235C7}"/>
          </ac:spMkLst>
        </pc:spChg>
        <pc:spChg chg="add mod">
          <ac:chgData name="Maloney, Erin GSNL-PTS/ETC" userId="9076ac91-962a-485e-bd87-bc3745787d77" providerId="ADAL" clId="{7316A273-5769-49BA-8738-3CDA45962927}" dt="2023-03-21T09:21:46.857" v="17012" actId="14100"/>
          <ac:spMkLst>
            <pc:docMk/>
            <pc:sldMk cId="117550433" sldId="256"/>
            <ac:spMk id="1083" creationId="{B1ACD979-8C81-1CF7-D9C2-338A917023CD}"/>
          </ac:spMkLst>
        </pc:spChg>
        <pc:spChg chg="add mod">
          <ac:chgData name="Maloney, Erin GSNL-PTS/ETC" userId="9076ac91-962a-485e-bd87-bc3745787d77" providerId="ADAL" clId="{7316A273-5769-49BA-8738-3CDA45962927}" dt="2023-03-21T09:20:17.661" v="16988" actId="1076"/>
          <ac:spMkLst>
            <pc:docMk/>
            <pc:sldMk cId="117550433" sldId="256"/>
            <ac:spMk id="1084" creationId="{31651448-160B-5FF0-5AFE-7E2228CEFA96}"/>
          </ac:spMkLst>
        </pc:spChg>
        <pc:spChg chg="add del mod">
          <ac:chgData name="Maloney, Erin GSNL-PTS/ETC" userId="9076ac91-962a-485e-bd87-bc3745787d77" providerId="ADAL" clId="{7316A273-5769-49BA-8738-3CDA45962927}" dt="2023-03-16T12:25:01.162" v="8550" actId="767"/>
          <ac:spMkLst>
            <pc:docMk/>
            <pc:sldMk cId="117550433" sldId="256"/>
            <ac:spMk id="1084" creationId="{9BEDAAEB-03EB-0E25-0A4A-3BCDA00F44BE}"/>
          </ac:spMkLst>
        </pc:spChg>
        <pc:spChg chg="add mod">
          <ac:chgData name="Maloney, Erin GSNL-PTS/ETC" userId="9076ac91-962a-485e-bd87-bc3745787d77" providerId="ADAL" clId="{7316A273-5769-49BA-8738-3CDA45962927}" dt="2023-03-21T09:27:53.835" v="17252" actId="1035"/>
          <ac:spMkLst>
            <pc:docMk/>
            <pc:sldMk cId="117550433" sldId="256"/>
            <ac:spMk id="1085" creationId="{756005A3-5136-7A23-E1D4-27663D6F2395}"/>
          </ac:spMkLst>
        </pc:spChg>
        <pc:spChg chg="add del mod">
          <ac:chgData name="Maloney, Erin GSNL-PTS/ETC" userId="9076ac91-962a-485e-bd87-bc3745787d77" providerId="ADAL" clId="{7316A273-5769-49BA-8738-3CDA45962927}" dt="2023-03-21T09:16:36.953" v="16866" actId="478"/>
          <ac:spMkLst>
            <pc:docMk/>
            <pc:sldMk cId="117550433" sldId="256"/>
            <ac:spMk id="1086" creationId="{130E0B5E-AFDB-1BA2-B39E-5A9F1014C3A8}"/>
          </ac:spMkLst>
        </pc:spChg>
        <pc:spChg chg="add del mod">
          <ac:chgData name="Maloney, Erin GSNL-PTS/ETC" userId="9076ac91-962a-485e-bd87-bc3745787d77" providerId="ADAL" clId="{7316A273-5769-49BA-8738-3CDA45962927}" dt="2023-03-16T12:24:57.417" v="8543"/>
          <ac:spMkLst>
            <pc:docMk/>
            <pc:sldMk cId="117550433" sldId="256"/>
            <ac:spMk id="1086" creationId="{A6B5251E-EF31-8687-9269-B6B12D604E6C}"/>
          </ac:spMkLst>
        </pc:spChg>
        <pc:spChg chg="add mod">
          <ac:chgData name="Maloney, Erin GSNL-PTS/ETC" userId="9076ac91-962a-485e-bd87-bc3745787d77" providerId="ADAL" clId="{7316A273-5769-49BA-8738-3CDA45962927}" dt="2023-03-21T09:21:34.230" v="17000" actId="20577"/>
          <ac:spMkLst>
            <pc:docMk/>
            <pc:sldMk cId="117550433" sldId="256"/>
            <ac:spMk id="1087" creationId="{2749BE3B-D216-8768-F3D2-3DFA6EC01007}"/>
          </ac:spMkLst>
        </pc:spChg>
        <pc:spChg chg="add del mod">
          <ac:chgData name="Maloney, Erin GSNL-PTS/ETC" userId="9076ac91-962a-485e-bd87-bc3745787d77" providerId="ADAL" clId="{7316A273-5769-49BA-8738-3CDA45962927}" dt="2023-03-20T08:28:00.830" v="14125" actId="478"/>
          <ac:spMkLst>
            <pc:docMk/>
            <pc:sldMk cId="117550433" sldId="256"/>
            <ac:spMk id="1088" creationId="{097CA5CF-1FE2-956D-9662-06539ED325C8}"/>
          </ac:spMkLst>
        </pc:spChg>
        <pc:spChg chg="add del mod">
          <ac:chgData name="Maloney, Erin GSNL-PTS/ETC" userId="9076ac91-962a-485e-bd87-bc3745787d77" providerId="ADAL" clId="{7316A273-5769-49BA-8738-3CDA45962927}" dt="2023-03-21T09:18:38.959" v="16902" actId="478"/>
          <ac:spMkLst>
            <pc:docMk/>
            <pc:sldMk cId="117550433" sldId="256"/>
            <ac:spMk id="1089" creationId="{04E72D50-A1F1-C507-CD6A-1DA450998DAF}"/>
          </ac:spMkLst>
        </pc:spChg>
        <pc:spChg chg="add mod">
          <ac:chgData name="Maloney, Erin GSNL-PTS/ETC" userId="9076ac91-962a-485e-bd87-bc3745787d77" providerId="ADAL" clId="{7316A273-5769-49BA-8738-3CDA45962927}" dt="2023-03-21T09:39:06.629" v="18466" actId="20577"/>
          <ac:spMkLst>
            <pc:docMk/>
            <pc:sldMk cId="117550433" sldId="256"/>
            <ac:spMk id="1097" creationId="{BE661658-0C74-8974-FD11-26B07737F868}"/>
          </ac:spMkLst>
        </pc:spChg>
        <pc:spChg chg="mod">
          <ac:chgData name="Maloney, Erin GSNL-PTS/ETC" userId="9076ac91-962a-485e-bd87-bc3745787d77" providerId="ADAL" clId="{7316A273-5769-49BA-8738-3CDA45962927}" dt="2023-03-21T09:15:40.536" v="16852" actId="571"/>
          <ac:spMkLst>
            <pc:docMk/>
            <pc:sldMk cId="117550433" sldId="256"/>
            <ac:spMk id="1102" creationId="{4148EA14-6941-AF65-5297-A1B18F1474BE}"/>
          </ac:spMkLst>
        </pc:spChg>
        <pc:spChg chg="add mod">
          <ac:chgData name="Maloney, Erin GSNL-PTS/ETC" userId="9076ac91-962a-485e-bd87-bc3745787d77" providerId="ADAL" clId="{7316A273-5769-49BA-8738-3CDA45962927}" dt="2023-03-21T10:51:11.003" v="19090" actId="1035"/>
          <ac:spMkLst>
            <pc:docMk/>
            <pc:sldMk cId="117550433" sldId="256"/>
            <ac:spMk id="1105" creationId="{6CE4C02B-AC66-BB44-A92F-0AA8782F08AD}"/>
          </ac:spMkLst>
        </pc:spChg>
        <pc:grpChg chg="add del mod">
          <ac:chgData name="Maloney, Erin GSNL-PTS/ETC" userId="9076ac91-962a-485e-bd87-bc3745787d77" providerId="ADAL" clId="{7316A273-5769-49BA-8738-3CDA45962927}" dt="2023-03-17T08:34:01.681" v="12099" actId="478"/>
          <ac:grpSpMkLst>
            <pc:docMk/>
            <pc:sldMk cId="117550433" sldId="256"/>
            <ac:grpSpMk id="14" creationId="{452BAB86-8F93-4458-C3CE-F79CEEEAD34E}"/>
          </ac:grpSpMkLst>
        </pc:grpChg>
        <pc:grpChg chg="add mod">
          <ac:chgData name="Maloney, Erin GSNL-PTS/ETC" userId="9076ac91-962a-485e-bd87-bc3745787d77" providerId="ADAL" clId="{7316A273-5769-49BA-8738-3CDA45962927}" dt="2023-03-20T12:18:14.871" v="14721" actId="14100"/>
          <ac:grpSpMkLst>
            <pc:docMk/>
            <pc:sldMk cId="117550433" sldId="256"/>
            <ac:grpSpMk id="32" creationId="{28208DBD-9A39-2B80-E4D3-9B0365CC6A34}"/>
          </ac:grpSpMkLst>
        </pc:grpChg>
        <pc:grpChg chg="add del mod">
          <ac:chgData name="Maloney, Erin GSNL-PTS/ETC" userId="9076ac91-962a-485e-bd87-bc3745787d77" providerId="ADAL" clId="{7316A273-5769-49BA-8738-3CDA45962927}" dt="2023-03-17T08:34:11.149" v="12103"/>
          <ac:grpSpMkLst>
            <pc:docMk/>
            <pc:sldMk cId="117550433" sldId="256"/>
            <ac:grpSpMk id="36" creationId="{B3C3846C-50C9-6B74-B3C4-F662DECE24E2}"/>
          </ac:grpSpMkLst>
        </pc:grpChg>
        <pc:grpChg chg="mod">
          <ac:chgData name="Maloney, Erin GSNL-PTS/ETC" userId="9076ac91-962a-485e-bd87-bc3745787d77" providerId="ADAL" clId="{7316A273-5769-49BA-8738-3CDA45962927}" dt="2023-03-17T08:34:05.451" v="12100"/>
          <ac:grpSpMkLst>
            <pc:docMk/>
            <pc:sldMk cId="117550433" sldId="256"/>
            <ac:grpSpMk id="37" creationId="{5EFFA339-1AA1-1CF8-2113-177FDD3F2F7D}"/>
          </ac:grpSpMkLst>
        </pc:grpChg>
        <pc:grpChg chg="mod">
          <ac:chgData name="Maloney, Erin GSNL-PTS/ETC" userId="9076ac91-962a-485e-bd87-bc3745787d77" providerId="ADAL" clId="{7316A273-5769-49BA-8738-3CDA45962927}" dt="2023-03-15T14:54:56.732" v="3482" actId="207"/>
          <ac:grpSpMkLst>
            <pc:docMk/>
            <pc:sldMk cId="117550433" sldId="256"/>
            <ac:grpSpMk id="40" creationId="{33B2C906-64C6-EA87-4075-00155418F3B3}"/>
          </ac:grpSpMkLst>
        </pc:grpChg>
        <pc:grpChg chg="add del mod">
          <ac:chgData name="Maloney, Erin GSNL-PTS/ETC" userId="9076ac91-962a-485e-bd87-bc3745787d77" providerId="ADAL" clId="{7316A273-5769-49BA-8738-3CDA45962927}" dt="2023-03-20T08:28:21.478" v="14131" actId="478"/>
          <ac:grpSpMkLst>
            <pc:docMk/>
            <pc:sldMk cId="117550433" sldId="256"/>
            <ac:grpSpMk id="57" creationId="{97D4CF84-A024-85F9-7BCA-13EDA9F1015F}"/>
          </ac:grpSpMkLst>
        </pc:grpChg>
        <pc:grpChg chg="mod">
          <ac:chgData name="Maloney, Erin GSNL-PTS/ETC" userId="9076ac91-962a-485e-bd87-bc3745787d77" providerId="ADAL" clId="{7316A273-5769-49BA-8738-3CDA45962927}" dt="2023-03-17T08:34:12.336" v="12104"/>
          <ac:grpSpMkLst>
            <pc:docMk/>
            <pc:sldMk cId="117550433" sldId="256"/>
            <ac:grpSpMk id="60" creationId="{C84AC883-9118-8C8E-13D0-A2850F9F4844}"/>
          </ac:grpSpMkLst>
        </pc:grpChg>
        <pc:grpChg chg="add mod">
          <ac:chgData name="Maloney, Erin GSNL-PTS/ETC" userId="9076ac91-962a-485e-bd87-bc3745787d77" providerId="ADAL" clId="{7316A273-5769-49BA-8738-3CDA45962927}" dt="2023-03-21T09:17:33.566" v="16880" actId="14100"/>
          <ac:grpSpMkLst>
            <pc:docMk/>
            <pc:sldMk cId="117550433" sldId="256"/>
            <ac:grpSpMk id="1038" creationId="{C58AACD4-BC83-5AF7-C0E7-CE97A6527C2D}"/>
          </ac:grpSpMkLst>
        </pc:grpChg>
        <pc:grpChg chg="add del mod">
          <ac:chgData name="Maloney, Erin GSNL-PTS/ETC" userId="9076ac91-962a-485e-bd87-bc3745787d77" providerId="ADAL" clId="{7316A273-5769-49BA-8738-3CDA45962927}" dt="2023-03-20T08:33:00.930" v="14156" actId="478"/>
          <ac:grpSpMkLst>
            <pc:docMk/>
            <pc:sldMk cId="117550433" sldId="256"/>
            <ac:grpSpMk id="1039" creationId="{0B30377A-12C1-4F85-05D2-5CF0495541A5}"/>
          </ac:grpSpMkLst>
        </pc:grpChg>
        <pc:grpChg chg="add mod">
          <ac:chgData name="Maloney, Erin GSNL-PTS/ETC" userId="9076ac91-962a-485e-bd87-bc3745787d77" providerId="ADAL" clId="{7316A273-5769-49BA-8738-3CDA45962927}" dt="2023-03-17T08:33:38.158" v="12096" actId="164"/>
          <ac:grpSpMkLst>
            <pc:docMk/>
            <pc:sldMk cId="117550433" sldId="256"/>
            <ac:grpSpMk id="1082" creationId="{E774D192-33B5-44A8-7876-E477F4FB0BF0}"/>
          </ac:grpSpMkLst>
        </pc:grpChg>
        <pc:grpChg chg="add mod">
          <ac:chgData name="Maloney, Erin GSNL-PTS/ETC" userId="9076ac91-962a-485e-bd87-bc3745787d77" providerId="ADAL" clId="{7316A273-5769-49BA-8738-3CDA45962927}" dt="2023-03-20T12:15:48.554" v="14690" actId="164"/>
          <ac:grpSpMkLst>
            <pc:docMk/>
            <pc:sldMk cId="117550433" sldId="256"/>
            <ac:grpSpMk id="1090" creationId="{63935FA6-2957-0EA6-70D2-F25A66E010AB}"/>
          </ac:grpSpMkLst>
        </pc:grpChg>
        <pc:grpChg chg="add del mod">
          <ac:chgData name="Maloney, Erin GSNL-PTS/ETC" userId="9076ac91-962a-485e-bd87-bc3745787d77" providerId="ADAL" clId="{7316A273-5769-49BA-8738-3CDA45962927}" dt="2023-03-21T09:16:36.953" v="16866" actId="478"/>
          <ac:grpSpMkLst>
            <pc:docMk/>
            <pc:sldMk cId="117550433" sldId="256"/>
            <ac:grpSpMk id="1091" creationId="{F6B887E9-5EE3-A4BB-2BF3-B5881E8EC8EF}"/>
          </ac:grpSpMkLst>
        </pc:grpChg>
        <pc:grpChg chg="add del mod">
          <ac:chgData name="Maloney, Erin GSNL-PTS/ETC" userId="9076ac91-962a-485e-bd87-bc3745787d77" providerId="ADAL" clId="{7316A273-5769-49BA-8738-3CDA45962927}" dt="2023-03-21T09:18:38.959" v="16902" actId="478"/>
          <ac:grpSpMkLst>
            <pc:docMk/>
            <pc:sldMk cId="117550433" sldId="256"/>
            <ac:grpSpMk id="1092" creationId="{DBD78838-1C3A-7324-F184-523E2F38364B}"/>
          </ac:grpSpMkLst>
        </pc:grpChg>
        <pc:grpChg chg="add mod">
          <ac:chgData name="Maloney, Erin GSNL-PTS/ETC" userId="9076ac91-962a-485e-bd87-bc3745787d77" providerId="ADAL" clId="{7316A273-5769-49BA-8738-3CDA45962927}" dt="2023-03-21T09:16:14.113" v="16859" actId="164"/>
          <ac:grpSpMkLst>
            <pc:docMk/>
            <pc:sldMk cId="117550433" sldId="256"/>
            <ac:grpSpMk id="1093" creationId="{C319EF4F-7590-AACF-DB53-81613E0796AA}"/>
          </ac:grpSpMkLst>
        </pc:grpChg>
        <pc:grpChg chg="add mod">
          <ac:chgData name="Maloney, Erin GSNL-PTS/ETC" userId="9076ac91-962a-485e-bd87-bc3745787d77" providerId="ADAL" clId="{7316A273-5769-49BA-8738-3CDA45962927}" dt="2023-03-21T09:19:10.600" v="16915" actId="1036"/>
          <ac:grpSpMkLst>
            <pc:docMk/>
            <pc:sldMk cId="117550433" sldId="256"/>
            <ac:grpSpMk id="1094" creationId="{7243DC5B-5501-C110-0E68-F7E5F0754D0A}"/>
          </ac:grpSpMkLst>
        </pc:grpChg>
        <pc:grpChg chg="add del mod">
          <ac:chgData name="Maloney, Erin GSNL-PTS/ETC" userId="9076ac91-962a-485e-bd87-bc3745787d77" providerId="ADAL" clId="{7316A273-5769-49BA-8738-3CDA45962927}" dt="2023-03-21T09:18:11.459" v="16897" actId="14100"/>
          <ac:grpSpMkLst>
            <pc:docMk/>
            <pc:sldMk cId="117550433" sldId="256"/>
            <ac:grpSpMk id="1095" creationId="{B14F368F-F29C-E1F7-4708-A61B9F1E6825}"/>
          </ac:grpSpMkLst>
        </pc:grpChg>
        <pc:grpChg chg="add mod">
          <ac:chgData name="Maloney, Erin GSNL-PTS/ETC" userId="9076ac91-962a-485e-bd87-bc3745787d77" providerId="ADAL" clId="{7316A273-5769-49BA-8738-3CDA45962927}" dt="2023-03-21T09:15:40.536" v="16852" actId="571"/>
          <ac:grpSpMkLst>
            <pc:docMk/>
            <pc:sldMk cId="117550433" sldId="256"/>
            <ac:grpSpMk id="1100" creationId="{C26401FA-E43D-1B68-9AE0-D5A3B1FCBF62}"/>
          </ac:grpSpMkLst>
        </pc:grpChg>
        <pc:grpChg chg="add mod">
          <ac:chgData name="Maloney, Erin GSNL-PTS/ETC" userId="9076ac91-962a-485e-bd87-bc3745787d77" providerId="ADAL" clId="{7316A273-5769-49BA-8738-3CDA45962927}" dt="2023-03-21T09:18:11.459" v="16897" actId="14100"/>
          <ac:grpSpMkLst>
            <pc:docMk/>
            <pc:sldMk cId="117550433" sldId="256"/>
            <ac:grpSpMk id="1103" creationId="{D78A3BF2-0470-2A77-8487-525B1BE55442}"/>
          </ac:grpSpMkLst>
        </pc:grpChg>
        <pc:grpChg chg="add mod">
          <ac:chgData name="Maloney, Erin GSNL-PTS/ETC" userId="9076ac91-962a-485e-bd87-bc3745787d77" providerId="ADAL" clId="{7316A273-5769-49BA-8738-3CDA45962927}" dt="2023-03-21T09:17:19.589" v="16876" actId="1076"/>
          <ac:grpSpMkLst>
            <pc:docMk/>
            <pc:sldMk cId="117550433" sldId="256"/>
            <ac:grpSpMk id="1104" creationId="{E281401A-56FE-5742-5C54-E7BF35688695}"/>
          </ac:grpSpMkLst>
        </pc:grpChg>
        <pc:graphicFrameChg chg="mod modGraphic">
          <ac:chgData name="Maloney, Erin GSNL-PTS/ETC" userId="9076ac91-962a-485e-bd87-bc3745787d77" providerId="ADAL" clId="{7316A273-5769-49BA-8738-3CDA45962927}" dt="2023-03-21T11:00:38.960" v="19100" actId="13926"/>
          <ac:graphicFrameMkLst>
            <pc:docMk/>
            <pc:sldMk cId="117550433" sldId="256"/>
            <ac:graphicFrameMk id="50" creationId="{4CF46D5E-BBDA-7AD8-02C8-41B888783000}"/>
          </ac:graphicFrameMkLst>
        </pc:graphicFrameChg>
        <pc:graphicFrameChg chg="add mod modGraphic">
          <ac:chgData name="Maloney, Erin GSNL-PTS/ETC" userId="9076ac91-962a-485e-bd87-bc3745787d77" providerId="ADAL" clId="{7316A273-5769-49BA-8738-3CDA45962927}" dt="2023-03-20T12:45:13.768" v="15646"/>
          <ac:graphicFrameMkLst>
            <pc:docMk/>
            <pc:sldMk cId="117550433" sldId="256"/>
            <ac:graphicFrameMk id="1055" creationId="{93CCBA7A-A5F2-06E2-3901-D8C0E6E60CBE}"/>
          </ac:graphicFrameMkLst>
        </pc:graphicFrameChg>
        <pc:picChg chg="add del mod modCrop">
          <ac:chgData name="Maloney, Erin GSNL-PTS/ETC" userId="9076ac91-962a-485e-bd87-bc3745787d77" providerId="ADAL" clId="{7316A273-5769-49BA-8738-3CDA45962927}" dt="2023-03-20T08:28:21.478" v="14131" actId="478"/>
          <ac:picMkLst>
            <pc:docMk/>
            <pc:sldMk cId="117550433" sldId="256"/>
            <ac:picMk id="2" creationId="{03E47E93-E8DC-171B-EC3B-A597B6E6797E}"/>
          </ac:picMkLst>
        </pc:picChg>
        <pc:picChg chg="add del mod modCrop">
          <ac:chgData name="Maloney, Erin GSNL-PTS/ETC" userId="9076ac91-962a-485e-bd87-bc3745787d77" providerId="ADAL" clId="{7316A273-5769-49BA-8738-3CDA45962927}" dt="2023-03-20T08:27:13.001" v="14124" actId="478"/>
          <ac:picMkLst>
            <pc:docMk/>
            <pc:sldMk cId="117550433" sldId="256"/>
            <ac:picMk id="52" creationId="{C2DA3F9B-D890-6EE3-14F1-7624A9101F23}"/>
          </ac:picMkLst>
        </pc:picChg>
        <pc:picChg chg="add del mod">
          <ac:chgData name="Maloney, Erin GSNL-PTS/ETC" userId="9076ac91-962a-485e-bd87-bc3745787d77" providerId="ADAL" clId="{7316A273-5769-49BA-8738-3CDA45962927}" dt="2023-03-15T14:06:57.951" v="1558" actId="21"/>
          <ac:picMkLst>
            <pc:docMk/>
            <pc:sldMk cId="117550433" sldId="256"/>
            <ac:picMk id="53" creationId="{DC642757-2716-4E85-80BB-3C0DD18E8292}"/>
          </ac:picMkLst>
        </pc:picChg>
        <pc:picChg chg="add mod">
          <ac:chgData name="Maloney, Erin GSNL-PTS/ETC" userId="9076ac91-962a-485e-bd87-bc3745787d77" providerId="ADAL" clId="{7316A273-5769-49BA-8738-3CDA45962927}" dt="2023-03-21T09:17:33.566" v="16880" actId="14100"/>
          <ac:picMkLst>
            <pc:docMk/>
            <pc:sldMk cId="117550433" sldId="256"/>
            <ac:picMk id="1037" creationId="{0461D5AB-5375-2444-9B4C-E48CAB710BDE}"/>
          </ac:picMkLst>
        </pc:picChg>
        <pc:picChg chg="mod topLvl">
          <ac:chgData name="Maloney, Erin GSNL-PTS/ETC" userId="9076ac91-962a-485e-bd87-bc3745787d77" providerId="ADAL" clId="{7316A273-5769-49BA-8738-3CDA45962927}" dt="2023-03-20T11:53:33.251" v="14284" actId="1035"/>
          <ac:picMkLst>
            <pc:docMk/>
            <pc:sldMk cId="117550433" sldId="256"/>
            <ac:picMk id="1040" creationId="{DD6671EC-7282-D4BD-97BD-CCEEFB3C8110}"/>
          </ac:picMkLst>
        </pc:picChg>
        <pc:picChg chg="add mod modCrop">
          <ac:chgData name="Maloney, Erin GSNL-PTS/ETC" userId="9076ac91-962a-485e-bd87-bc3745787d77" providerId="ADAL" clId="{7316A273-5769-49BA-8738-3CDA45962927}" dt="2023-03-16T09:04:20.988" v="6607" actId="1076"/>
          <ac:picMkLst>
            <pc:docMk/>
            <pc:sldMk cId="117550433" sldId="256"/>
            <ac:picMk id="1041" creationId="{431E1BF6-E0CA-D64C-4FB8-CE74A0FEEEF9}"/>
          </ac:picMkLst>
        </pc:picChg>
        <pc:picChg chg="add mod">
          <ac:chgData name="Maloney, Erin GSNL-PTS/ETC" userId="9076ac91-962a-485e-bd87-bc3745787d77" providerId="ADAL" clId="{7316A273-5769-49BA-8738-3CDA45962927}" dt="2023-03-21T09:18:11.459" v="16897" actId="14100"/>
          <ac:picMkLst>
            <pc:docMk/>
            <pc:sldMk cId="117550433" sldId="256"/>
            <ac:picMk id="1044" creationId="{6679E784-0079-87E2-7263-2CB9BD22DBA8}"/>
          </ac:picMkLst>
        </pc:picChg>
        <pc:picChg chg="add mod">
          <ac:chgData name="Maloney, Erin GSNL-PTS/ETC" userId="9076ac91-962a-485e-bd87-bc3745787d77" providerId="ADAL" clId="{7316A273-5769-49BA-8738-3CDA45962927}" dt="2023-03-21T09:18:11.459" v="16897" actId="14100"/>
          <ac:picMkLst>
            <pc:docMk/>
            <pc:sldMk cId="117550433" sldId="256"/>
            <ac:picMk id="1046" creationId="{B2CCB7B4-0035-EFD3-22E3-00C49E2AA8F2}"/>
          </ac:picMkLst>
        </pc:picChg>
        <pc:picChg chg="add del mod">
          <ac:chgData name="Maloney, Erin GSNL-PTS/ETC" userId="9076ac91-962a-485e-bd87-bc3745787d77" providerId="ADAL" clId="{7316A273-5769-49BA-8738-3CDA45962927}" dt="2023-03-20T12:06:08.003" v="14580" actId="478"/>
          <ac:picMkLst>
            <pc:docMk/>
            <pc:sldMk cId="117550433" sldId="256"/>
            <ac:picMk id="1048" creationId="{A94C33FB-5A70-4EF9-2B3B-6587893CFDD5}"/>
          </ac:picMkLst>
        </pc:picChg>
        <pc:picChg chg="add del mod modCrop">
          <ac:chgData name="Maloney, Erin GSNL-PTS/ETC" userId="9076ac91-962a-485e-bd87-bc3745787d77" providerId="ADAL" clId="{7316A273-5769-49BA-8738-3CDA45962927}" dt="2023-03-20T08:27:13.001" v="14124" actId="478"/>
          <ac:picMkLst>
            <pc:docMk/>
            <pc:sldMk cId="117550433" sldId="256"/>
            <ac:picMk id="1054" creationId="{A0E4D75E-AF9F-B21B-CC9A-C22DD1BE2E7A}"/>
          </ac:picMkLst>
        </pc:picChg>
        <pc:picChg chg="add mod">
          <ac:chgData name="Maloney, Erin GSNL-PTS/ETC" userId="9076ac91-962a-485e-bd87-bc3745787d77" providerId="ADAL" clId="{7316A273-5769-49BA-8738-3CDA45962927}" dt="2023-03-21T09:19:10.600" v="16915" actId="1036"/>
          <ac:picMkLst>
            <pc:docMk/>
            <pc:sldMk cId="117550433" sldId="256"/>
            <ac:picMk id="1069" creationId="{31DD5F1C-BF42-1A01-BCBF-D02625E437A5}"/>
          </ac:picMkLst>
        </pc:picChg>
        <pc:picChg chg="add del mod">
          <ac:chgData name="Maloney, Erin GSNL-PTS/ETC" userId="9076ac91-962a-485e-bd87-bc3745787d77" providerId="ADAL" clId="{7316A273-5769-49BA-8738-3CDA45962927}" dt="2023-03-20T12:06:52.994" v="14592" actId="478"/>
          <ac:picMkLst>
            <pc:docMk/>
            <pc:sldMk cId="117550433" sldId="256"/>
            <ac:picMk id="1071" creationId="{B5371396-ABAA-165E-DD72-602E34A57529}"/>
          </ac:picMkLst>
        </pc:picChg>
        <pc:picChg chg="add del mod">
          <ac:chgData name="Maloney, Erin GSNL-PTS/ETC" userId="9076ac91-962a-485e-bd87-bc3745787d77" providerId="ADAL" clId="{7316A273-5769-49BA-8738-3CDA45962927}" dt="2023-03-21T08:59:22.017" v="16504" actId="478"/>
          <ac:picMkLst>
            <pc:docMk/>
            <pc:sldMk cId="117550433" sldId="256"/>
            <ac:picMk id="1072" creationId="{FD3B7FB8-F66E-F872-D1D8-478E9A2EB830}"/>
          </ac:picMkLst>
        </pc:picChg>
        <pc:picChg chg="add mod">
          <ac:chgData name="Maloney, Erin GSNL-PTS/ETC" userId="9076ac91-962a-485e-bd87-bc3745787d77" providerId="ADAL" clId="{7316A273-5769-49BA-8738-3CDA45962927}" dt="2023-03-16T12:09:57.754" v="8276"/>
          <ac:picMkLst>
            <pc:docMk/>
            <pc:sldMk cId="117550433" sldId="256"/>
            <ac:picMk id="1077" creationId="{1E517716-D602-DB9B-1DE1-9B06CDF4D9D7}"/>
          </ac:picMkLst>
        </pc:picChg>
        <pc:picChg chg="add del mod modCrop">
          <ac:chgData name="Maloney, Erin GSNL-PTS/ETC" userId="9076ac91-962a-485e-bd87-bc3745787d77" providerId="ADAL" clId="{7316A273-5769-49BA-8738-3CDA45962927}" dt="2023-03-20T08:28:03.890" v="14126" actId="478"/>
          <ac:picMkLst>
            <pc:docMk/>
            <pc:sldMk cId="117550433" sldId="256"/>
            <ac:picMk id="1078" creationId="{3F486407-70A6-C8D1-01E7-947393C13F41}"/>
          </ac:picMkLst>
        </pc:picChg>
        <pc:picChg chg="add del mod modCrop">
          <ac:chgData name="Maloney, Erin GSNL-PTS/ETC" userId="9076ac91-962a-485e-bd87-bc3745787d77" providerId="ADAL" clId="{7316A273-5769-49BA-8738-3CDA45962927}" dt="2023-03-20T08:28:00.830" v="14125" actId="478"/>
          <ac:picMkLst>
            <pc:docMk/>
            <pc:sldMk cId="117550433" sldId="256"/>
            <ac:picMk id="1079" creationId="{071F694B-106F-7866-3FDB-1CF90C7B4F9A}"/>
          </ac:picMkLst>
        </pc:picChg>
        <pc:picChg chg="add del mod modCrop">
          <ac:chgData name="Maloney, Erin GSNL-PTS/ETC" userId="9076ac91-962a-485e-bd87-bc3745787d77" providerId="ADAL" clId="{7316A273-5769-49BA-8738-3CDA45962927}" dt="2023-03-20T08:28:21.478" v="14131" actId="478"/>
          <ac:picMkLst>
            <pc:docMk/>
            <pc:sldMk cId="117550433" sldId="256"/>
            <ac:picMk id="1081" creationId="{EC240459-D4C3-D4E1-C734-743D17CF1D37}"/>
          </ac:picMkLst>
        </pc:picChg>
        <pc:picChg chg="add mod">
          <ac:chgData name="Maloney, Erin GSNL-PTS/ETC" userId="9076ac91-962a-485e-bd87-bc3745787d77" providerId="ADAL" clId="{7316A273-5769-49BA-8738-3CDA45962927}" dt="2023-03-16T12:23:24.131" v="8531"/>
          <ac:picMkLst>
            <pc:docMk/>
            <pc:sldMk cId="117550433" sldId="256"/>
            <ac:picMk id="1085" creationId="{AA2E8350-1C5B-51ED-499E-F387E92593AB}"/>
          </ac:picMkLst>
        </pc:picChg>
        <pc:picChg chg="add mod ord">
          <ac:chgData name="Maloney, Erin GSNL-PTS/ETC" userId="9076ac91-962a-485e-bd87-bc3745787d77" providerId="ADAL" clId="{7316A273-5769-49BA-8738-3CDA45962927}" dt="2023-03-21T09:17:27.236" v="16878" actId="1076"/>
          <ac:picMkLst>
            <pc:docMk/>
            <pc:sldMk cId="117550433" sldId="256"/>
            <ac:picMk id="1099" creationId="{55AB185A-0C89-C676-95E6-E1FA55D744EA}"/>
          </ac:picMkLst>
        </pc:picChg>
        <pc:picChg chg="mod">
          <ac:chgData name="Maloney, Erin GSNL-PTS/ETC" userId="9076ac91-962a-485e-bd87-bc3745787d77" providerId="ADAL" clId="{7316A273-5769-49BA-8738-3CDA45962927}" dt="2023-03-21T09:15:40.536" v="16852" actId="571"/>
          <ac:picMkLst>
            <pc:docMk/>
            <pc:sldMk cId="117550433" sldId="256"/>
            <ac:picMk id="1101" creationId="{C13BA528-41E6-8C52-F951-C3785575D308}"/>
          </ac:picMkLst>
        </pc:picChg>
        <pc:cxnChg chg="mod">
          <ac:chgData name="Maloney, Erin GSNL-PTS/ETC" userId="9076ac91-962a-485e-bd87-bc3745787d77" providerId="ADAL" clId="{7316A273-5769-49BA-8738-3CDA45962927}" dt="2023-03-16T09:06:56.019" v="6634" actId="208"/>
          <ac:cxnSpMkLst>
            <pc:docMk/>
            <pc:sldMk cId="117550433" sldId="256"/>
            <ac:cxnSpMk id="26" creationId="{ACB5C625-222B-C7B3-80E4-0316309E398D}"/>
          </ac:cxnSpMkLst>
        </pc:cxnChg>
        <pc:cxnChg chg="mod">
          <ac:chgData name="Maloney, Erin GSNL-PTS/ETC" userId="9076ac91-962a-485e-bd87-bc3745787d77" providerId="ADAL" clId="{7316A273-5769-49BA-8738-3CDA45962927}" dt="2023-03-16T09:05:16.627" v="6614" actId="1076"/>
          <ac:cxnSpMkLst>
            <pc:docMk/>
            <pc:sldMk cId="117550433" sldId="256"/>
            <ac:cxnSpMk id="46" creationId="{697D3D1C-1DFA-CC1B-1582-35D7860C217F}"/>
          </ac:cxnSpMkLst>
        </pc:cxnChg>
        <pc:cxnChg chg="add del mod">
          <ac:chgData name="Maloney, Erin GSNL-PTS/ETC" userId="9076ac91-962a-485e-bd87-bc3745787d77" providerId="ADAL" clId="{7316A273-5769-49BA-8738-3CDA45962927}" dt="2023-03-15T14:54:13.264" v="3476"/>
          <ac:cxnSpMkLst>
            <pc:docMk/>
            <pc:sldMk cId="117550433" sldId="256"/>
            <ac:cxnSpMk id="55" creationId="{CEB4A5FF-4B6E-4B7C-DFB8-18F4653BF07B}"/>
          </ac:cxnSpMkLst>
        </pc:cxnChg>
        <pc:cxnChg chg="add mod">
          <ac:chgData name="Maloney, Erin GSNL-PTS/ETC" userId="9076ac91-962a-485e-bd87-bc3745787d77" providerId="ADAL" clId="{7316A273-5769-49BA-8738-3CDA45962927}" dt="2023-03-16T11:08:25.233" v="8156" actId="1038"/>
          <ac:cxnSpMkLst>
            <pc:docMk/>
            <pc:sldMk cId="117550433" sldId="256"/>
            <ac:cxnSpMk id="59" creationId="{8BE3D995-CD91-35A0-FCD1-0211082D8C3E}"/>
          </ac:cxnSpMkLst>
        </pc:cxnChg>
        <pc:cxnChg chg="add del mod">
          <ac:chgData name="Maloney, Erin GSNL-PTS/ETC" userId="9076ac91-962a-485e-bd87-bc3745787d77" providerId="ADAL" clId="{7316A273-5769-49BA-8738-3CDA45962927}" dt="2023-03-15T15:14:01.951" v="4089" actId="478"/>
          <ac:cxnSpMkLst>
            <pc:docMk/>
            <pc:sldMk cId="117550433" sldId="256"/>
            <ac:cxnSpMk id="63" creationId="{16D3C34B-E149-6A98-2A23-1ED7728EE4AA}"/>
          </ac:cxnSpMkLst>
        </pc:cxnChg>
        <pc:cxnChg chg="add del mod">
          <ac:chgData name="Maloney, Erin GSNL-PTS/ETC" userId="9076ac91-962a-485e-bd87-bc3745787d77" providerId="ADAL" clId="{7316A273-5769-49BA-8738-3CDA45962927}" dt="2023-03-15T15:14:37.084" v="4121" actId="478"/>
          <ac:cxnSpMkLst>
            <pc:docMk/>
            <pc:sldMk cId="117550433" sldId="256"/>
            <ac:cxnSpMk id="1027" creationId="{D9D2A52A-A95B-739C-D286-64DB5408B2E9}"/>
          </ac:cxnSpMkLst>
        </pc:cxnChg>
        <pc:cxnChg chg="add mod">
          <ac:chgData name="Maloney, Erin GSNL-PTS/ETC" userId="9076ac91-962a-485e-bd87-bc3745787d77" providerId="ADAL" clId="{7316A273-5769-49BA-8738-3CDA45962927}" dt="2023-03-16T09:36:32.224" v="7349" actId="1036"/>
          <ac:cxnSpMkLst>
            <pc:docMk/>
            <pc:sldMk cId="117550433" sldId="256"/>
            <ac:cxnSpMk id="1043" creationId="{71527B1D-F12E-DBB8-722D-256A9C7DDA87}"/>
          </ac:cxnSpMkLst>
        </pc:cxnChg>
        <pc:cxnChg chg="add mod">
          <ac:chgData name="Maloney, Erin GSNL-PTS/ETC" userId="9076ac91-962a-485e-bd87-bc3745787d77" providerId="ADAL" clId="{7316A273-5769-49BA-8738-3CDA45962927}" dt="2023-03-16T09:36:32.224" v="7349" actId="1036"/>
          <ac:cxnSpMkLst>
            <pc:docMk/>
            <pc:sldMk cId="117550433" sldId="256"/>
            <ac:cxnSpMk id="1045" creationId="{5E47248A-9578-16EC-4689-9CFE70890855}"/>
          </ac:cxnSpMkLst>
        </pc:cxnChg>
        <pc:cxnChg chg="add mod">
          <ac:chgData name="Maloney, Erin GSNL-PTS/ETC" userId="9076ac91-962a-485e-bd87-bc3745787d77" providerId="ADAL" clId="{7316A273-5769-49BA-8738-3CDA45962927}" dt="2023-03-16T09:03:40.435" v="6589" actId="1036"/>
          <ac:cxnSpMkLst>
            <pc:docMk/>
            <pc:sldMk cId="117550433" sldId="256"/>
            <ac:cxnSpMk id="1049" creationId="{E852BFD1-F8BD-7134-313D-FE8FD0ADB063}"/>
          </ac:cxnSpMkLst>
        </pc:cxnChg>
        <pc:cxnChg chg="add mod">
          <ac:chgData name="Maloney, Erin GSNL-PTS/ETC" userId="9076ac91-962a-485e-bd87-bc3745787d77" providerId="ADAL" clId="{7316A273-5769-49BA-8738-3CDA45962927}" dt="2023-03-16T13:36:18.974" v="10766" actId="1035"/>
          <ac:cxnSpMkLst>
            <pc:docMk/>
            <pc:sldMk cId="117550433" sldId="256"/>
            <ac:cxnSpMk id="1053" creationId="{3D53E854-7D38-8779-70DF-FBBFB30168ED}"/>
          </ac:cxnSpMkLst>
        </pc:cxn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24B251B-584F-45F4-981E-84C9E30AA35D}" type="doc">
      <dgm:prSet loTypeId="urn:microsoft.com/office/officeart/2005/8/layout/process1" loCatId="process" qsTypeId="urn:microsoft.com/office/officeart/2005/8/quickstyle/simple1" qsCatId="simple" csTypeId="urn:microsoft.com/office/officeart/2005/8/colors/accent6_5" csCatId="accent6" phldr="1"/>
      <dgm:spPr/>
    </dgm:pt>
    <dgm:pt modelId="{C739AE24-F193-49CD-82AC-50603F8B8D07}">
      <dgm:prSet phldrT="[Text]" custT="1"/>
      <dgm:spPr>
        <a:solidFill>
          <a:srgbClr val="002A29">
            <a:alpha val="90000"/>
          </a:srgbClr>
        </a:solidFill>
      </dgm:spPr>
      <dgm:t>
        <a:bodyPr/>
        <a:lstStyle/>
        <a:p>
          <a:r>
            <a:rPr lang="en-GB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Gathered Ecological Thresholds </a:t>
          </a:r>
          <a:endParaRPr lang="en-GB" sz="2800" b="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60CBF5E-4177-4A52-821B-7A79EC7DB5BA}" type="parTrans" cxnId="{31D6823E-37AD-4BDF-BB24-65036265765E}">
      <dgm:prSet/>
      <dgm:spPr/>
      <dgm:t>
        <a:bodyPr/>
        <a:lstStyle/>
        <a:p>
          <a:endParaRPr lang="en-GB"/>
        </a:p>
      </dgm:t>
    </dgm:pt>
    <dgm:pt modelId="{9655AD20-3B8E-45FC-A71F-B7A87B7F0C10}" type="sibTrans" cxnId="{31D6823E-37AD-4BDF-BB24-65036265765E}">
      <dgm:prSet/>
      <dgm:spPr>
        <a:solidFill>
          <a:srgbClr val="002A29"/>
        </a:solidFill>
      </dgm:spPr>
      <dgm:t>
        <a:bodyPr/>
        <a:lstStyle/>
        <a:p>
          <a:endParaRPr lang="en-GB"/>
        </a:p>
      </dgm:t>
    </dgm:pt>
    <dgm:pt modelId="{E8F78766-6495-4729-B90D-953B8621C0A1}">
      <dgm:prSet phldrT="[Text]" custT="1"/>
      <dgm:spPr>
        <a:solidFill>
          <a:srgbClr val="002A29">
            <a:alpha val="70000"/>
          </a:srgbClr>
        </a:solidFill>
      </dgm:spPr>
      <dgm:t>
        <a:bodyPr/>
        <a:lstStyle/>
        <a:p>
          <a:r>
            <a:rPr lang="en-GB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Removed Data-Limited Non-Surfactant Chemicals from Dataset </a:t>
          </a:r>
        </a:p>
      </dgm:t>
    </dgm:pt>
    <dgm:pt modelId="{86B44C31-039C-4FF7-90DF-237829179818}" type="parTrans" cxnId="{56023D8E-9158-44B3-8425-7FD37B8CBF93}">
      <dgm:prSet/>
      <dgm:spPr/>
      <dgm:t>
        <a:bodyPr/>
        <a:lstStyle/>
        <a:p>
          <a:endParaRPr lang="en-GB"/>
        </a:p>
      </dgm:t>
    </dgm:pt>
    <dgm:pt modelId="{FC493802-C317-4EFA-A8AE-277CFAFB50D6}" type="sibTrans" cxnId="{56023D8E-9158-44B3-8425-7FD37B8CBF93}">
      <dgm:prSet/>
      <dgm:spPr>
        <a:solidFill>
          <a:srgbClr val="002A29"/>
        </a:solidFill>
      </dgm:spPr>
      <dgm:t>
        <a:bodyPr/>
        <a:lstStyle/>
        <a:p>
          <a:endParaRPr lang="en-GB"/>
        </a:p>
      </dgm:t>
    </dgm:pt>
    <dgm:pt modelId="{3F8E9FFF-EB02-4071-B62F-859C60F4CCB7}">
      <dgm:prSet phldrT="[Text]" custT="1"/>
      <dgm:spPr>
        <a:solidFill>
          <a:srgbClr val="002A29">
            <a:alpha val="50000"/>
          </a:srgbClr>
        </a:solidFill>
      </dgm:spPr>
      <dgm:t>
        <a:bodyPr/>
        <a:lstStyle/>
        <a:p>
          <a:r>
            <a:rPr lang="en-GB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Generated Ecological Thresholds for Data-Limited Surfactants</a:t>
          </a:r>
        </a:p>
      </dgm:t>
    </dgm:pt>
    <dgm:pt modelId="{F91A8B6B-FAAC-4F71-A967-DC16A0947C55}" type="parTrans" cxnId="{E15A928B-6782-4ED6-B889-D1B3AFCD8A57}">
      <dgm:prSet/>
      <dgm:spPr/>
      <dgm:t>
        <a:bodyPr/>
        <a:lstStyle/>
        <a:p>
          <a:endParaRPr lang="en-GB"/>
        </a:p>
      </dgm:t>
    </dgm:pt>
    <dgm:pt modelId="{43CA04CE-0A84-4CBB-B53F-1AEC70E4AE33}" type="sibTrans" cxnId="{E15A928B-6782-4ED6-B889-D1B3AFCD8A57}">
      <dgm:prSet/>
      <dgm:spPr/>
      <dgm:t>
        <a:bodyPr/>
        <a:lstStyle/>
        <a:p>
          <a:endParaRPr lang="en-GB"/>
        </a:p>
      </dgm:t>
    </dgm:pt>
    <dgm:pt modelId="{8D18EFCA-612B-41BE-B891-C354FA07E0EF}" type="pres">
      <dgm:prSet presAssocID="{924B251B-584F-45F4-981E-84C9E30AA35D}" presName="Name0" presStyleCnt="0">
        <dgm:presLayoutVars>
          <dgm:dir/>
          <dgm:resizeHandles val="exact"/>
        </dgm:presLayoutVars>
      </dgm:prSet>
      <dgm:spPr/>
    </dgm:pt>
    <dgm:pt modelId="{C43C1818-FA62-410D-8F1E-91583FD37F0E}" type="pres">
      <dgm:prSet presAssocID="{C739AE24-F193-49CD-82AC-50603F8B8D07}" presName="node" presStyleLbl="node1" presStyleIdx="0" presStyleCnt="3" custScaleX="113777" custScaleY="83239" custLinFactNeighborX="-3079">
        <dgm:presLayoutVars>
          <dgm:bulletEnabled val="1"/>
        </dgm:presLayoutVars>
      </dgm:prSet>
      <dgm:spPr/>
    </dgm:pt>
    <dgm:pt modelId="{3E9C059A-C441-44DC-96DA-CCCB5E31FB67}" type="pres">
      <dgm:prSet presAssocID="{9655AD20-3B8E-45FC-A71F-B7A87B7F0C10}" presName="sibTrans" presStyleLbl="sibTrans2D1" presStyleIdx="0" presStyleCnt="2"/>
      <dgm:spPr/>
    </dgm:pt>
    <dgm:pt modelId="{1DFC4C17-A3BC-4412-B208-7D253B45C8D8}" type="pres">
      <dgm:prSet presAssocID="{9655AD20-3B8E-45FC-A71F-B7A87B7F0C10}" presName="connectorText" presStyleLbl="sibTrans2D1" presStyleIdx="0" presStyleCnt="2"/>
      <dgm:spPr/>
    </dgm:pt>
    <dgm:pt modelId="{91D246EC-66EE-4C23-9282-6CB8E5851CFC}" type="pres">
      <dgm:prSet presAssocID="{E8F78766-6495-4729-B90D-953B8621C0A1}" presName="node" presStyleLbl="node1" presStyleIdx="1" presStyleCnt="3" custScaleY="85841">
        <dgm:presLayoutVars>
          <dgm:bulletEnabled val="1"/>
        </dgm:presLayoutVars>
      </dgm:prSet>
      <dgm:spPr/>
    </dgm:pt>
    <dgm:pt modelId="{7A43200E-CC25-4F13-9230-552C3E67221E}" type="pres">
      <dgm:prSet presAssocID="{FC493802-C317-4EFA-A8AE-277CFAFB50D6}" presName="sibTrans" presStyleLbl="sibTrans2D1" presStyleIdx="1" presStyleCnt="2"/>
      <dgm:spPr/>
    </dgm:pt>
    <dgm:pt modelId="{FE43F837-C124-4BAB-8F95-5223DA9EF13C}" type="pres">
      <dgm:prSet presAssocID="{FC493802-C317-4EFA-A8AE-277CFAFB50D6}" presName="connectorText" presStyleLbl="sibTrans2D1" presStyleIdx="1" presStyleCnt="2"/>
      <dgm:spPr/>
    </dgm:pt>
    <dgm:pt modelId="{5E74BF77-57B9-4BD1-AE3E-8060043F0A3B}" type="pres">
      <dgm:prSet presAssocID="{3F8E9FFF-EB02-4071-B62F-859C60F4CCB7}" presName="node" presStyleLbl="node1" presStyleIdx="2" presStyleCnt="3" custScaleY="84371">
        <dgm:presLayoutVars>
          <dgm:bulletEnabled val="1"/>
        </dgm:presLayoutVars>
      </dgm:prSet>
      <dgm:spPr/>
    </dgm:pt>
  </dgm:ptLst>
  <dgm:cxnLst>
    <dgm:cxn modelId="{95503214-99F4-445E-9E55-A6686461F629}" type="presOf" srcId="{FC493802-C317-4EFA-A8AE-277CFAFB50D6}" destId="{FE43F837-C124-4BAB-8F95-5223DA9EF13C}" srcOrd="1" destOrd="0" presId="urn:microsoft.com/office/officeart/2005/8/layout/process1"/>
    <dgm:cxn modelId="{4AFE381E-C813-4A86-877B-5008EE3B8171}" type="presOf" srcId="{3F8E9FFF-EB02-4071-B62F-859C60F4CCB7}" destId="{5E74BF77-57B9-4BD1-AE3E-8060043F0A3B}" srcOrd="0" destOrd="0" presId="urn:microsoft.com/office/officeart/2005/8/layout/process1"/>
    <dgm:cxn modelId="{31D6823E-37AD-4BDF-BB24-65036265765E}" srcId="{924B251B-584F-45F4-981E-84C9E30AA35D}" destId="{C739AE24-F193-49CD-82AC-50603F8B8D07}" srcOrd="0" destOrd="0" parTransId="{E60CBF5E-4177-4A52-821B-7A79EC7DB5BA}" sibTransId="{9655AD20-3B8E-45FC-A71F-B7A87B7F0C10}"/>
    <dgm:cxn modelId="{D2AF557C-1CE7-4E5D-8C06-3B26B834C38C}" type="presOf" srcId="{9655AD20-3B8E-45FC-A71F-B7A87B7F0C10}" destId="{3E9C059A-C441-44DC-96DA-CCCB5E31FB67}" srcOrd="0" destOrd="0" presId="urn:microsoft.com/office/officeart/2005/8/layout/process1"/>
    <dgm:cxn modelId="{DA3C747F-927D-4AFF-A7BD-CC1933B93C65}" type="presOf" srcId="{FC493802-C317-4EFA-A8AE-277CFAFB50D6}" destId="{7A43200E-CC25-4F13-9230-552C3E67221E}" srcOrd="0" destOrd="0" presId="urn:microsoft.com/office/officeart/2005/8/layout/process1"/>
    <dgm:cxn modelId="{F50B4182-E69B-4D46-90A9-DCA345FF03D1}" type="presOf" srcId="{E8F78766-6495-4729-B90D-953B8621C0A1}" destId="{91D246EC-66EE-4C23-9282-6CB8E5851CFC}" srcOrd="0" destOrd="0" presId="urn:microsoft.com/office/officeart/2005/8/layout/process1"/>
    <dgm:cxn modelId="{E15A928B-6782-4ED6-B889-D1B3AFCD8A57}" srcId="{924B251B-584F-45F4-981E-84C9E30AA35D}" destId="{3F8E9FFF-EB02-4071-B62F-859C60F4CCB7}" srcOrd="2" destOrd="0" parTransId="{F91A8B6B-FAAC-4F71-A967-DC16A0947C55}" sibTransId="{43CA04CE-0A84-4CBB-B53F-1AEC70E4AE33}"/>
    <dgm:cxn modelId="{56023D8E-9158-44B3-8425-7FD37B8CBF93}" srcId="{924B251B-584F-45F4-981E-84C9E30AA35D}" destId="{E8F78766-6495-4729-B90D-953B8621C0A1}" srcOrd="1" destOrd="0" parTransId="{86B44C31-039C-4FF7-90DF-237829179818}" sibTransId="{FC493802-C317-4EFA-A8AE-277CFAFB50D6}"/>
    <dgm:cxn modelId="{6064ECAB-D149-45D3-ADE8-387A14CCF1A9}" type="presOf" srcId="{9655AD20-3B8E-45FC-A71F-B7A87B7F0C10}" destId="{1DFC4C17-A3BC-4412-B208-7D253B45C8D8}" srcOrd="1" destOrd="0" presId="urn:microsoft.com/office/officeart/2005/8/layout/process1"/>
    <dgm:cxn modelId="{077D18BA-CE2C-4598-A548-F86CAA9755A7}" type="presOf" srcId="{C739AE24-F193-49CD-82AC-50603F8B8D07}" destId="{C43C1818-FA62-410D-8F1E-91583FD37F0E}" srcOrd="0" destOrd="0" presId="urn:microsoft.com/office/officeart/2005/8/layout/process1"/>
    <dgm:cxn modelId="{C333CCDB-FA20-4DEC-917F-BE86C7A03041}" type="presOf" srcId="{924B251B-584F-45F4-981E-84C9E30AA35D}" destId="{8D18EFCA-612B-41BE-B891-C354FA07E0EF}" srcOrd="0" destOrd="0" presId="urn:microsoft.com/office/officeart/2005/8/layout/process1"/>
    <dgm:cxn modelId="{B8A246D3-1886-4AF8-A42C-4AD53F2DAA4D}" type="presParOf" srcId="{8D18EFCA-612B-41BE-B891-C354FA07E0EF}" destId="{C43C1818-FA62-410D-8F1E-91583FD37F0E}" srcOrd="0" destOrd="0" presId="urn:microsoft.com/office/officeart/2005/8/layout/process1"/>
    <dgm:cxn modelId="{8C7027FF-3D72-4F7F-8506-4F942351C52D}" type="presParOf" srcId="{8D18EFCA-612B-41BE-B891-C354FA07E0EF}" destId="{3E9C059A-C441-44DC-96DA-CCCB5E31FB67}" srcOrd="1" destOrd="0" presId="urn:microsoft.com/office/officeart/2005/8/layout/process1"/>
    <dgm:cxn modelId="{19D4730F-25B7-4BC2-A034-CAAFA8B20478}" type="presParOf" srcId="{3E9C059A-C441-44DC-96DA-CCCB5E31FB67}" destId="{1DFC4C17-A3BC-4412-B208-7D253B45C8D8}" srcOrd="0" destOrd="0" presId="urn:microsoft.com/office/officeart/2005/8/layout/process1"/>
    <dgm:cxn modelId="{2FDB287D-7081-4E5A-898C-393AA55C1D92}" type="presParOf" srcId="{8D18EFCA-612B-41BE-B891-C354FA07E0EF}" destId="{91D246EC-66EE-4C23-9282-6CB8E5851CFC}" srcOrd="2" destOrd="0" presId="urn:microsoft.com/office/officeart/2005/8/layout/process1"/>
    <dgm:cxn modelId="{4219C3FC-E57F-45B8-A141-2DFE6BF55455}" type="presParOf" srcId="{8D18EFCA-612B-41BE-B891-C354FA07E0EF}" destId="{7A43200E-CC25-4F13-9230-552C3E67221E}" srcOrd="3" destOrd="0" presId="urn:microsoft.com/office/officeart/2005/8/layout/process1"/>
    <dgm:cxn modelId="{FB16A634-E32A-4F63-AA9C-0A7C9F76A68F}" type="presParOf" srcId="{7A43200E-CC25-4F13-9230-552C3E67221E}" destId="{FE43F837-C124-4BAB-8F95-5223DA9EF13C}" srcOrd="0" destOrd="0" presId="urn:microsoft.com/office/officeart/2005/8/layout/process1"/>
    <dgm:cxn modelId="{F2F83544-941B-498B-817F-FD53B25DDF8F}" type="presParOf" srcId="{8D18EFCA-612B-41BE-B891-C354FA07E0EF}" destId="{5E74BF77-57B9-4BD1-AE3E-8060043F0A3B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3C1818-FA62-410D-8F1E-91583FD37F0E}">
      <dsp:nvSpPr>
        <dsp:cNvPr id="0" name=""/>
        <dsp:cNvSpPr/>
      </dsp:nvSpPr>
      <dsp:spPr>
        <a:xfrm>
          <a:off x="0" y="2317501"/>
          <a:ext cx="4023662" cy="1940598"/>
        </a:xfrm>
        <a:prstGeom prst="roundRect">
          <a:avLst>
            <a:gd name="adj" fmla="val 10000"/>
          </a:avLst>
        </a:prstGeom>
        <a:solidFill>
          <a:srgbClr val="002A29">
            <a:alpha val="9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b="1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Gathered Ecological Thresholds </a:t>
          </a:r>
          <a:endParaRPr lang="en-GB" sz="2800" b="0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6838" y="2374339"/>
        <a:ext cx="3909986" cy="1826922"/>
      </dsp:txXfrm>
    </dsp:sp>
    <dsp:sp modelId="{3E9C059A-C441-44DC-96DA-CCCB5E31FB67}">
      <dsp:nvSpPr>
        <dsp:cNvPr id="0" name=""/>
        <dsp:cNvSpPr/>
      </dsp:nvSpPr>
      <dsp:spPr>
        <a:xfrm>
          <a:off x="4379314" y="2849281"/>
          <a:ext cx="753982" cy="877038"/>
        </a:xfrm>
        <a:prstGeom prst="rightArrow">
          <a:avLst>
            <a:gd name="adj1" fmla="val 60000"/>
            <a:gd name="adj2" fmla="val 50000"/>
          </a:avLst>
        </a:prstGeom>
        <a:solidFill>
          <a:srgbClr val="002A29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700" kern="1200"/>
        </a:p>
      </dsp:txBody>
      <dsp:txXfrm>
        <a:off x="4379314" y="3024689"/>
        <a:ext cx="527787" cy="526222"/>
      </dsp:txXfrm>
    </dsp:sp>
    <dsp:sp modelId="{91D246EC-66EE-4C23-9282-6CB8E5851CFC}">
      <dsp:nvSpPr>
        <dsp:cNvPr id="0" name=""/>
        <dsp:cNvSpPr/>
      </dsp:nvSpPr>
      <dsp:spPr>
        <a:xfrm>
          <a:off x="5446271" y="2284379"/>
          <a:ext cx="3536446" cy="2006843"/>
        </a:xfrm>
        <a:prstGeom prst="roundRect">
          <a:avLst>
            <a:gd name="adj" fmla="val 10000"/>
          </a:avLst>
        </a:prstGeom>
        <a:solidFill>
          <a:srgbClr val="002A29">
            <a:alpha val="7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b="1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Removed Data-Limited Non-Surfactant Chemicals from Dataset </a:t>
          </a:r>
        </a:p>
      </dsp:txBody>
      <dsp:txXfrm>
        <a:off x="5505049" y="2343157"/>
        <a:ext cx="3418890" cy="1889287"/>
      </dsp:txXfrm>
    </dsp:sp>
    <dsp:sp modelId="{7A43200E-CC25-4F13-9230-552C3E67221E}">
      <dsp:nvSpPr>
        <dsp:cNvPr id="0" name=""/>
        <dsp:cNvSpPr/>
      </dsp:nvSpPr>
      <dsp:spPr>
        <a:xfrm>
          <a:off x="9336361" y="2849281"/>
          <a:ext cx="749726" cy="877038"/>
        </a:xfrm>
        <a:prstGeom prst="rightArrow">
          <a:avLst>
            <a:gd name="adj1" fmla="val 60000"/>
            <a:gd name="adj2" fmla="val 50000"/>
          </a:avLst>
        </a:prstGeom>
        <a:solidFill>
          <a:srgbClr val="002A29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700" kern="1200"/>
        </a:p>
      </dsp:txBody>
      <dsp:txXfrm>
        <a:off x="9336361" y="3024689"/>
        <a:ext cx="524808" cy="526222"/>
      </dsp:txXfrm>
    </dsp:sp>
    <dsp:sp modelId="{5E74BF77-57B9-4BD1-AE3E-8060043F0A3B}">
      <dsp:nvSpPr>
        <dsp:cNvPr id="0" name=""/>
        <dsp:cNvSpPr/>
      </dsp:nvSpPr>
      <dsp:spPr>
        <a:xfrm>
          <a:off x="10397295" y="2298904"/>
          <a:ext cx="3536446" cy="1977793"/>
        </a:xfrm>
        <a:prstGeom prst="roundRect">
          <a:avLst>
            <a:gd name="adj" fmla="val 10000"/>
          </a:avLst>
        </a:prstGeom>
        <a:solidFill>
          <a:srgbClr val="002A29">
            <a:alpha val="5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b="1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Generated Ecological Thresholds for Data-Limited Surfactants</a:t>
          </a:r>
        </a:p>
      </dsp:txBody>
      <dsp:txXfrm>
        <a:off x="10455223" y="2356832"/>
        <a:ext cx="3420590" cy="186193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70046" y="7003597"/>
            <a:ext cx="25727184" cy="14898735"/>
          </a:xfrm>
        </p:spPr>
        <p:txBody>
          <a:bodyPr anchor="b"/>
          <a:lstStyle>
            <a:lvl1pPr algn="ctr">
              <a:defRPr sz="1986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83410" y="22476884"/>
            <a:ext cx="22700456" cy="10332032"/>
          </a:xfrm>
        </p:spPr>
        <p:txBody>
          <a:bodyPr/>
          <a:lstStyle>
            <a:lvl1pPr marL="0" indent="0" algn="ctr">
              <a:buNone/>
              <a:defRPr sz="7944"/>
            </a:lvl1pPr>
            <a:lvl2pPr marL="1513378" indent="0" algn="ctr">
              <a:buNone/>
              <a:defRPr sz="6620"/>
            </a:lvl2pPr>
            <a:lvl3pPr marL="3026755" indent="0" algn="ctr">
              <a:buNone/>
              <a:defRPr sz="5958"/>
            </a:lvl3pPr>
            <a:lvl4pPr marL="4540133" indent="0" algn="ctr">
              <a:buNone/>
              <a:defRPr sz="5296"/>
            </a:lvl4pPr>
            <a:lvl5pPr marL="6053511" indent="0" algn="ctr">
              <a:buNone/>
              <a:defRPr sz="5296"/>
            </a:lvl5pPr>
            <a:lvl6pPr marL="7566889" indent="0" algn="ctr">
              <a:buNone/>
              <a:defRPr sz="5296"/>
            </a:lvl6pPr>
            <a:lvl7pPr marL="9080266" indent="0" algn="ctr">
              <a:buNone/>
              <a:defRPr sz="5296"/>
            </a:lvl7pPr>
            <a:lvl8pPr marL="10593644" indent="0" algn="ctr">
              <a:buNone/>
              <a:defRPr sz="5296"/>
            </a:lvl8pPr>
            <a:lvl9pPr marL="12107022" indent="0" algn="ctr">
              <a:buNone/>
              <a:defRPr sz="5296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46D2C-C3F7-4FBB-A6FA-4B9271CEEA1B}" type="datetimeFigureOut">
              <a:rPr lang="en-GB" smtClean="0"/>
              <a:t>12/04/2023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07F7B-7466-4C99-B4C9-B26C634238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40972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46D2C-C3F7-4FBB-A6FA-4B9271CEEA1B}" type="datetimeFigureOut">
              <a:rPr lang="en-GB" smtClean="0"/>
              <a:t>12/04/2023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07F7B-7466-4C99-B4C9-B26C634238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59082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660020" y="2278397"/>
            <a:ext cx="6526381" cy="362661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80877" y="2278397"/>
            <a:ext cx="19200803" cy="3626613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46D2C-C3F7-4FBB-A6FA-4B9271CEEA1B}" type="datetimeFigureOut">
              <a:rPr lang="en-GB" smtClean="0"/>
              <a:t>12/04/2023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07F7B-7466-4C99-B4C9-B26C634238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37516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46D2C-C3F7-4FBB-A6FA-4B9271CEEA1B}" type="datetimeFigureOut">
              <a:rPr lang="en-GB" smtClean="0"/>
              <a:t>12/04/2023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07F7B-7466-4C99-B4C9-B26C634238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06808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5112" y="10668854"/>
            <a:ext cx="26105525" cy="17801211"/>
          </a:xfrm>
        </p:spPr>
        <p:txBody>
          <a:bodyPr anchor="b"/>
          <a:lstStyle>
            <a:lvl1pPr>
              <a:defRPr sz="1986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65112" y="28638472"/>
            <a:ext cx="26105525" cy="9361236"/>
          </a:xfrm>
        </p:spPr>
        <p:txBody>
          <a:bodyPr/>
          <a:lstStyle>
            <a:lvl1pPr marL="0" indent="0">
              <a:buNone/>
              <a:defRPr sz="7944">
                <a:solidFill>
                  <a:schemeClr val="tx1"/>
                </a:solidFill>
              </a:defRPr>
            </a:lvl1pPr>
            <a:lvl2pPr marL="1513378" indent="0">
              <a:buNone/>
              <a:defRPr sz="6620">
                <a:solidFill>
                  <a:schemeClr val="tx1">
                    <a:tint val="75000"/>
                  </a:schemeClr>
                </a:solidFill>
              </a:defRPr>
            </a:lvl2pPr>
            <a:lvl3pPr marL="3026755" indent="0">
              <a:buNone/>
              <a:defRPr sz="5958">
                <a:solidFill>
                  <a:schemeClr val="tx1">
                    <a:tint val="75000"/>
                  </a:schemeClr>
                </a:solidFill>
              </a:defRPr>
            </a:lvl3pPr>
            <a:lvl4pPr marL="4540133" indent="0">
              <a:buNone/>
              <a:defRPr sz="5296">
                <a:solidFill>
                  <a:schemeClr val="tx1">
                    <a:tint val="75000"/>
                  </a:schemeClr>
                </a:solidFill>
              </a:defRPr>
            </a:lvl4pPr>
            <a:lvl5pPr marL="6053511" indent="0">
              <a:buNone/>
              <a:defRPr sz="5296">
                <a:solidFill>
                  <a:schemeClr val="tx1">
                    <a:tint val="75000"/>
                  </a:schemeClr>
                </a:solidFill>
              </a:defRPr>
            </a:lvl5pPr>
            <a:lvl6pPr marL="7566889" indent="0">
              <a:buNone/>
              <a:defRPr sz="5296">
                <a:solidFill>
                  <a:schemeClr val="tx1">
                    <a:tint val="75000"/>
                  </a:schemeClr>
                </a:solidFill>
              </a:defRPr>
            </a:lvl6pPr>
            <a:lvl7pPr marL="9080266" indent="0">
              <a:buNone/>
              <a:defRPr sz="5296">
                <a:solidFill>
                  <a:schemeClr val="tx1">
                    <a:tint val="75000"/>
                  </a:schemeClr>
                </a:solidFill>
              </a:defRPr>
            </a:lvl7pPr>
            <a:lvl8pPr marL="10593644" indent="0">
              <a:buNone/>
              <a:defRPr sz="5296">
                <a:solidFill>
                  <a:schemeClr val="tx1">
                    <a:tint val="75000"/>
                  </a:schemeClr>
                </a:solidFill>
              </a:defRPr>
            </a:lvl8pPr>
            <a:lvl9pPr marL="12107022" indent="0">
              <a:buNone/>
              <a:defRPr sz="529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46D2C-C3F7-4FBB-A6FA-4B9271CEEA1B}" type="datetimeFigureOut">
              <a:rPr lang="en-GB" smtClean="0"/>
              <a:t>12/04/2023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07F7B-7466-4C99-B4C9-B26C634238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45666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80875" y="11391985"/>
            <a:ext cx="12863592" cy="2715255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322808" y="11391985"/>
            <a:ext cx="12863592" cy="2715255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46D2C-C3F7-4FBB-A6FA-4B9271CEEA1B}" type="datetimeFigureOut">
              <a:rPr lang="en-GB" smtClean="0"/>
              <a:t>12/04/2023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07F7B-7466-4C99-B4C9-B26C634238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3856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4817" y="2278406"/>
            <a:ext cx="26105525" cy="827157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4821" y="10490535"/>
            <a:ext cx="12804474" cy="5141249"/>
          </a:xfrm>
        </p:spPr>
        <p:txBody>
          <a:bodyPr anchor="b"/>
          <a:lstStyle>
            <a:lvl1pPr marL="0" indent="0">
              <a:buNone/>
              <a:defRPr sz="7944" b="1"/>
            </a:lvl1pPr>
            <a:lvl2pPr marL="1513378" indent="0">
              <a:buNone/>
              <a:defRPr sz="6620" b="1"/>
            </a:lvl2pPr>
            <a:lvl3pPr marL="3026755" indent="0">
              <a:buNone/>
              <a:defRPr sz="5958" b="1"/>
            </a:lvl3pPr>
            <a:lvl4pPr marL="4540133" indent="0">
              <a:buNone/>
              <a:defRPr sz="5296" b="1"/>
            </a:lvl4pPr>
            <a:lvl5pPr marL="6053511" indent="0">
              <a:buNone/>
              <a:defRPr sz="5296" b="1"/>
            </a:lvl5pPr>
            <a:lvl6pPr marL="7566889" indent="0">
              <a:buNone/>
              <a:defRPr sz="5296" b="1"/>
            </a:lvl6pPr>
            <a:lvl7pPr marL="9080266" indent="0">
              <a:buNone/>
              <a:defRPr sz="5296" b="1"/>
            </a:lvl7pPr>
            <a:lvl8pPr marL="10593644" indent="0">
              <a:buNone/>
              <a:defRPr sz="5296" b="1"/>
            </a:lvl8pPr>
            <a:lvl9pPr marL="12107022" indent="0">
              <a:buNone/>
              <a:defRPr sz="529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84821" y="15631784"/>
            <a:ext cx="12804474" cy="2299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322810" y="10490535"/>
            <a:ext cx="12867534" cy="5141249"/>
          </a:xfrm>
        </p:spPr>
        <p:txBody>
          <a:bodyPr anchor="b"/>
          <a:lstStyle>
            <a:lvl1pPr marL="0" indent="0">
              <a:buNone/>
              <a:defRPr sz="7944" b="1"/>
            </a:lvl1pPr>
            <a:lvl2pPr marL="1513378" indent="0">
              <a:buNone/>
              <a:defRPr sz="6620" b="1"/>
            </a:lvl2pPr>
            <a:lvl3pPr marL="3026755" indent="0">
              <a:buNone/>
              <a:defRPr sz="5958" b="1"/>
            </a:lvl3pPr>
            <a:lvl4pPr marL="4540133" indent="0">
              <a:buNone/>
              <a:defRPr sz="5296" b="1"/>
            </a:lvl4pPr>
            <a:lvl5pPr marL="6053511" indent="0">
              <a:buNone/>
              <a:defRPr sz="5296" b="1"/>
            </a:lvl5pPr>
            <a:lvl6pPr marL="7566889" indent="0">
              <a:buNone/>
              <a:defRPr sz="5296" b="1"/>
            </a:lvl6pPr>
            <a:lvl7pPr marL="9080266" indent="0">
              <a:buNone/>
              <a:defRPr sz="5296" b="1"/>
            </a:lvl7pPr>
            <a:lvl8pPr marL="10593644" indent="0">
              <a:buNone/>
              <a:defRPr sz="5296" b="1"/>
            </a:lvl8pPr>
            <a:lvl9pPr marL="12107022" indent="0">
              <a:buNone/>
              <a:defRPr sz="529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322810" y="15631784"/>
            <a:ext cx="12867534" cy="2299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46D2C-C3F7-4FBB-A6FA-4B9271CEEA1B}" type="datetimeFigureOut">
              <a:rPr lang="en-GB" smtClean="0"/>
              <a:t>12/04/2023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07F7B-7466-4C99-B4C9-B26C634238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26820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46D2C-C3F7-4FBB-A6FA-4B9271CEEA1B}" type="datetimeFigureOut">
              <a:rPr lang="en-GB" smtClean="0"/>
              <a:t>12/04/2023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07F7B-7466-4C99-B4C9-B26C634238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14039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46D2C-C3F7-4FBB-A6FA-4B9271CEEA1B}" type="datetimeFigureOut">
              <a:rPr lang="en-GB" smtClean="0"/>
              <a:t>12/04/2023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07F7B-7466-4C99-B4C9-B26C634238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34459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4817" y="2852949"/>
            <a:ext cx="9761984" cy="9985322"/>
          </a:xfrm>
        </p:spPr>
        <p:txBody>
          <a:bodyPr anchor="b"/>
          <a:lstStyle>
            <a:lvl1pPr>
              <a:defRPr sz="10592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67534" y="6161587"/>
            <a:ext cx="15322808" cy="30411646"/>
          </a:xfrm>
        </p:spPr>
        <p:txBody>
          <a:bodyPr/>
          <a:lstStyle>
            <a:lvl1pPr>
              <a:defRPr sz="10592"/>
            </a:lvl1pPr>
            <a:lvl2pPr>
              <a:defRPr sz="9268"/>
            </a:lvl2pPr>
            <a:lvl3pPr>
              <a:defRPr sz="7944"/>
            </a:lvl3pPr>
            <a:lvl4pPr>
              <a:defRPr sz="6620"/>
            </a:lvl4pPr>
            <a:lvl5pPr>
              <a:defRPr sz="6620"/>
            </a:lvl5pPr>
            <a:lvl6pPr>
              <a:defRPr sz="6620"/>
            </a:lvl6pPr>
            <a:lvl7pPr>
              <a:defRPr sz="6620"/>
            </a:lvl7pPr>
            <a:lvl8pPr>
              <a:defRPr sz="6620"/>
            </a:lvl8pPr>
            <a:lvl9pPr>
              <a:defRPr sz="662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4817" y="12838271"/>
            <a:ext cx="9761984" cy="23784486"/>
          </a:xfrm>
        </p:spPr>
        <p:txBody>
          <a:bodyPr/>
          <a:lstStyle>
            <a:lvl1pPr marL="0" indent="0">
              <a:buNone/>
              <a:defRPr sz="5296"/>
            </a:lvl1pPr>
            <a:lvl2pPr marL="1513378" indent="0">
              <a:buNone/>
              <a:defRPr sz="4634"/>
            </a:lvl2pPr>
            <a:lvl3pPr marL="3026755" indent="0">
              <a:buNone/>
              <a:defRPr sz="3972"/>
            </a:lvl3pPr>
            <a:lvl4pPr marL="4540133" indent="0">
              <a:buNone/>
              <a:defRPr sz="3310"/>
            </a:lvl4pPr>
            <a:lvl5pPr marL="6053511" indent="0">
              <a:buNone/>
              <a:defRPr sz="3310"/>
            </a:lvl5pPr>
            <a:lvl6pPr marL="7566889" indent="0">
              <a:buNone/>
              <a:defRPr sz="3310"/>
            </a:lvl6pPr>
            <a:lvl7pPr marL="9080266" indent="0">
              <a:buNone/>
              <a:defRPr sz="3310"/>
            </a:lvl7pPr>
            <a:lvl8pPr marL="10593644" indent="0">
              <a:buNone/>
              <a:defRPr sz="3310"/>
            </a:lvl8pPr>
            <a:lvl9pPr marL="12107022" indent="0">
              <a:buNone/>
              <a:defRPr sz="331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46D2C-C3F7-4FBB-A6FA-4B9271CEEA1B}" type="datetimeFigureOut">
              <a:rPr lang="en-GB" smtClean="0"/>
              <a:t>12/04/2023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07F7B-7466-4C99-B4C9-B26C634238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38632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4817" y="2852949"/>
            <a:ext cx="9761984" cy="9985322"/>
          </a:xfrm>
        </p:spPr>
        <p:txBody>
          <a:bodyPr anchor="b"/>
          <a:lstStyle>
            <a:lvl1pPr>
              <a:defRPr sz="10592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67534" y="6161587"/>
            <a:ext cx="15322808" cy="30411646"/>
          </a:xfrm>
        </p:spPr>
        <p:txBody>
          <a:bodyPr anchor="t"/>
          <a:lstStyle>
            <a:lvl1pPr marL="0" indent="0">
              <a:buNone/>
              <a:defRPr sz="10592"/>
            </a:lvl1pPr>
            <a:lvl2pPr marL="1513378" indent="0">
              <a:buNone/>
              <a:defRPr sz="9268"/>
            </a:lvl2pPr>
            <a:lvl3pPr marL="3026755" indent="0">
              <a:buNone/>
              <a:defRPr sz="7944"/>
            </a:lvl3pPr>
            <a:lvl4pPr marL="4540133" indent="0">
              <a:buNone/>
              <a:defRPr sz="6620"/>
            </a:lvl4pPr>
            <a:lvl5pPr marL="6053511" indent="0">
              <a:buNone/>
              <a:defRPr sz="6620"/>
            </a:lvl5pPr>
            <a:lvl6pPr marL="7566889" indent="0">
              <a:buNone/>
              <a:defRPr sz="6620"/>
            </a:lvl6pPr>
            <a:lvl7pPr marL="9080266" indent="0">
              <a:buNone/>
              <a:defRPr sz="6620"/>
            </a:lvl7pPr>
            <a:lvl8pPr marL="10593644" indent="0">
              <a:buNone/>
              <a:defRPr sz="6620"/>
            </a:lvl8pPr>
            <a:lvl9pPr marL="12107022" indent="0">
              <a:buNone/>
              <a:defRPr sz="662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4817" y="12838271"/>
            <a:ext cx="9761984" cy="23784486"/>
          </a:xfrm>
        </p:spPr>
        <p:txBody>
          <a:bodyPr/>
          <a:lstStyle>
            <a:lvl1pPr marL="0" indent="0">
              <a:buNone/>
              <a:defRPr sz="5296"/>
            </a:lvl1pPr>
            <a:lvl2pPr marL="1513378" indent="0">
              <a:buNone/>
              <a:defRPr sz="4634"/>
            </a:lvl2pPr>
            <a:lvl3pPr marL="3026755" indent="0">
              <a:buNone/>
              <a:defRPr sz="3972"/>
            </a:lvl3pPr>
            <a:lvl4pPr marL="4540133" indent="0">
              <a:buNone/>
              <a:defRPr sz="3310"/>
            </a:lvl4pPr>
            <a:lvl5pPr marL="6053511" indent="0">
              <a:buNone/>
              <a:defRPr sz="3310"/>
            </a:lvl5pPr>
            <a:lvl6pPr marL="7566889" indent="0">
              <a:buNone/>
              <a:defRPr sz="3310"/>
            </a:lvl6pPr>
            <a:lvl7pPr marL="9080266" indent="0">
              <a:buNone/>
              <a:defRPr sz="3310"/>
            </a:lvl7pPr>
            <a:lvl8pPr marL="10593644" indent="0">
              <a:buNone/>
              <a:defRPr sz="3310"/>
            </a:lvl8pPr>
            <a:lvl9pPr marL="12107022" indent="0">
              <a:buNone/>
              <a:defRPr sz="331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46D2C-C3F7-4FBB-A6FA-4B9271CEEA1B}" type="datetimeFigureOut">
              <a:rPr lang="en-GB" smtClean="0"/>
              <a:t>12/04/2023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07F7B-7466-4C99-B4C9-B26C634238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88288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80875" y="2278406"/>
            <a:ext cx="26105525" cy="82715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0875" y="11391985"/>
            <a:ext cx="26105525" cy="271525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80875" y="39663928"/>
            <a:ext cx="6810137" cy="22783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97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946D2C-C3F7-4FBB-A6FA-4B9271CEEA1B}" type="datetimeFigureOut">
              <a:rPr lang="en-GB" smtClean="0"/>
              <a:t>12/04/2023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026035" y="39663928"/>
            <a:ext cx="10215205" cy="22783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97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376263" y="39663928"/>
            <a:ext cx="6810137" cy="22783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97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E07F7B-7466-4C99-B4C9-B26C634238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9632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3026755" rtl="0" eaLnBrk="1" latinLnBrk="0" hangingPunct="1">
        <a:lnSpc>
          <a:spcPct val="90000"/>
        </a:lnSpc>
        <a:spcBef>
          <a:spcPct val="0"/>
        </a:spcBef>
        <a:buNone/>
        <a:defRPr sz="1456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56689" indent="-756689" algn="l" defTabSz="3026755" rtl="0" eaLnBrk="1" latinLnBrk="0" hangingPunct="1">
        <a:lnSpc>
          <a:spcPct val="90000"/>
        </a:lnSpc>
        <a:spcBef>
          <a:spcPts val="3310"/>
        </a:spcBef>
        <a:buFont typeface="Arial" panose="020B0604020202020204" pitchFamily="34" charset="0"/>
        <a:buChar char="•"/>
        <a:defRPr sz="9268" kern="1200">
          <a:solidFill>
            <a:schemeClr val="tx1"/>
          </a:solidFill>
          <a:latin typeface="+mn-lt"/>
          <a:ea typeface="+mn-ea"/>
          <a:cs typeface="+mn-cs"/>
        </a:defRPr>
      </a:lvl1pPr>
      <a:lvl2pPr marL="2270067" indent="-756689" algn="l" defTabSz="3026755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7944" kern="1200">
          <a:solidFill>
            <a:schemeClr val="tx1"/>
          </a:solidFill>
          <a:latin typeface="+mn-lt"/>
          <a:ea typeface="+mn-ea"/>
          <a:cs typeface="+mn-cs"/>
        </a:defRPr>
      </a:lvl2pPr>
      <a:lvl3pPr marL="3783444" indent="-756689" algn="l" defTabSz="3026755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6620" kern="1200">
          <a:solidFill>
            <a:schemeClr val="tx1"/>
          </a:solidFill>
          <a:latin typeface="+mn-lt"/>
          <a:ea typeface="+mn-ea"/>
          <a:cs typeface="+mn-cs"/>
        </a:defRPr>
      </a:lvl3pPr>
      <a:lvl4pPr marL="5296822" indent="-756689" algn="l" defTabSz="3026755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58" kern="1200">
          <a:solidFill>
            <a:schemeClr val="tx1"/>
          </a:solidFill>
          <a:latin typeface="+mn-lt"/>
          <a:ea typeface="+mn-ea"/>
          <a:cs typeface="+mn-cs"/>
        </a:defRPr>
      </a:lvl4pPr>
      <a:lvl5pPr marL="6810200" indent="-756689" algn="l" defTabSz="3026755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58" kern="1200">
          <a:solidFill>
            <a:schemeClr val="tx1"/>
          </a:solidFill>
          <a:latin typeface="+mn-lt"/>
          <a:ea typeface="+mn-ea"/>
          <a:cs typeface="+mn-cs"/>
        </a:defRPr>
      </a:lvl5pPr>
      <a:lvl6pPr marL="8323577" indent="-756689" algn="l" defTabSz="3026755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58" kern="1200">
          <a:solidFill>
            <a:schemeClr val="tx1"/>
          </a:solidFill>
          <a:latin typeface="+mn-lt"/>
          <a:ea typeface="+mn-ea"/>
          <a:cs typeface="+mn-cs"/>
        </a:defRPr>
      </a:lvl6pPr>
      <a:lvl7pPr marL="9836955" indent="-756689" algn="l" defTabSz="3026755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58" kern="1200">
          <a:solidFill>
            <a:schemeClr val="tx1"/>
          </a:solidFill>
          <a:latin typeface="+mn-lt"/>
          <a:ea typeface="+mn-ea"/>
          <a:cs typeface="+mn-cs"/>
        </a:defRPr>
      </a:lvl7pPr>
      <a:lvl8pPr marL="11350333" indent="-756689" algn="l" defTabSz="3026755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58" kern="1200">
          <a:solidFill>
            <a:schemeClr val="tx1"/>
          </a:solidFill>
          <a:latin typeface="+mn-lt"/>
          <a:ea typeface="+mn-ea"/>
          <a:cs typeface="+mn-cs"/>
        </a:defRPr>
      </a:lvl8pPr>
      <a:lvl9pPr marL="12863711" indent="-756689" algn="l" defTabSz="3026755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5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026755" rtl="0" eaLnBrk="1" latinLnBrk="0" hangingPunct="1">
        <a:defRPr sz="5958" kern="1200">
          <a:solidFill>
            <a:schemeClr val="tx1"/>
          </a:solidFill>
          <a:latin typeface="+mn-lt"/>
          <a:ea typeface="+mn-ea"/>
          <a:cs typeface="+mn-cs"/>
        </a:defRPr>
      </a:lvl1pPr>
      <a:lvl2pPr marL="1513378" algn="l" defTabSz="3026755" rtl="0" eaLnBrk="1" latinLnBrk="0" hangingPunct="1">
        <a:defRPr sz="5958" kern="1200">
          <a:solidFill>
            <a:schemeClr val="tx1"/>
          </a:solidFill>
          <a:latin typeface="+mn-lt"/>
          <a:ea typeface="+mn-ea"/>
          <a:cs typeface="+mn-cs"/>
        </a:defRPr>
      </a:lvl2pPr>
      <a:lvl3pPr marL="3026755" algn="l" defTabSz="3026755" rtl="0" eaLnBrk="1" latinLnBrk="0" hangingPunct="1">
        <a:defRPr sz="5958" kern="1200">
          <a:solidFill>
            <a:schemeClr val="tx1"/>
          </a:solidFill>
          <a:latin typeface="+mn-lt"/>
          <a:ea typeface="+mn-ea"/>
          <a:cs typeface="+mn-cs"/>
        </a:defRPr>
      </a:lvl3pPr>
      <a:lvl4pPr marL="4540133" algn="l" defTabSz="3026755" rtl="0" eaLnBrk="1" latinLnBrk="0" hangingPunct="1">
        <a:defRPr sz="5958" kern="1200">
          <a:solidFill>
            <a:schemeClr val="tx1"/>
          </a:solidFill>
          <a:latin typeface="+mn-lt"/>
          <a:ea typeface="+mn-ea"/>
          <a:cs typeface="+mn-cs"/>
        </a:defRPr>
      </a:lvl4pPr>
      <a:lvl5pPr marL="6053511" algn="l" defTabSz="3026755" rtl="0" eaLnBrk="1" latinLnBrk="0" hangingPunct="1">
        <a:defRPr sz="5958" kern="1200">
          <a:solidFill>
            <a:schemeClr val="tx1"/>
          </a:solidFill>
          <a:latin typeface="+mn-lt"/>
          <a:ea typeface="+mn-ea"/>
          <a:cs typeface="+mn-cs"/>
        </a:defRPr>
      </a:lvl5pPr>
      <a:lvl6pPr marL="7566889" algn="l" defTabSz="3026755" rtl="0" eaLnBrk="1" latinLnBrk="0" hangingPunct="1">
        <a:defRPr sz="5958" kern="1200">
          <a:solidFill>
            <a:schemeClr val="tx1"/>
          </a:solidFill>
          <a:latin typeface="+mn-lt"/>
          <a:ea typeface="+mn-ea"/>
          <a:cs typeface="+mn-cs"/>
        </a:defRPr>
      </a:lvl6pPr>
      <a:lvl7pPr marL="9080266" algn="l" defTabSz="3026755" rtl="0" eaLnBrk="1" latinLnBrk="0" hangingPunct="1">
        <a:defRPr sz="5958" kern="1200">
          <a:solidFill>
            <a:schemeClr val="tx1"/>
          </a:solidFill>
          <a:latin typeface="+mn-lt"/>
          <a:ea typeface="+mn-ea"/>
          <a:cs typeface="+mn-cs"/>
        </a:defRPr>
      </a:lvl7pPr>
      <a:lvl8pPr marL="10593644" algn="l" defTabSz="3026755" rtl="0" eaLnBrk="1" latinLnBrk="0" hangingPunct="1">
        <a:defRPr sz="5958" kern="1200">
          <a:solidFill>
            <a:schemeClr val="tx1"/>
          </a:solidFill>
          <a:latin typeface="+mn-lt"/>
          <a:ea typeface="+mn-ea"/>
          <a:cs typeface="+mn-cs"/>
        </a:defRPr>
      </a:lvl8pPr>
      <a:lvl9pPr marL="12107022" algn="l" defTabSz="3026755" rtl="0" eaLnBrk="1" latinLnBrk="0" hangingPunct="1">
        <a:defRPr sz="595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.xml"/><Relationship Id="rId13" Type="http://schemas.openxmlformats.org/officeDocument/2006/relationships/image" Target="../media/image6.png"/><Relationship Id="rId18" Type="http://schemas.openxmlformats.org/officeDocument/2006/relationships/hyperlink" Target="https://erasm.org/" TargetMode="External"/><Relationship Id="rId3" Type="http://schemas.openxmlformats.org/officeDocument/2006/relationships/hyperlink" Target="https://doi.org/10.1016/j.scitotenv.2016.08.084" TargetMode="External"/><Relationship Id="rId7" Type="http://schemas.openxmlformats.org/officeDocument/2006/relationships/diagramData" Target="../diagrams/data1.xml"/><Relationship Id="rId12" Type="http://schemas.openxmlformats.org/officeDocument/2006/relationships/image" Target="../media/image5.png"/><Relationship Id="rId17" Type="http://schemas.openxmlformats.org/officeDocument/2006/relationships/image" Target="../media/image10.jpg"/><Relationship Id="rId2" Type="http://schemas.openxmlformats.org/officeDocument/2006/relationships/image" Target="../media/image1.png"/><Relationship Id="rId16" Type="http://schemas.openxmlformats.org/officeDocument/2006/relationships/image" Target="../media/image9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microsoft.com/office/2007/relationships/diagramDrawing" Target="../diagrams/drawing1.xml"/><Relationship Id="rId5" Type="http://schemas.openxmlformats.org/officeDocument/2006/relationships/image" Target="../media/image3.png"/><Relationship Id="rId15" Type="http://schemas.openxmlformats.org/officeDocument/2006/relationships/image" Target="../media/image8.png"/><Relationship Id="rId10" Type="http://schemas.openxmlformats.org/officeDocument/2006/relationships/diagramColors" Target="../diagrams/colors1.xml"/><Relationship Id="rId19" Type="http://schemas.openxmlformats.org/officeDocument/2006/relationships/image" Target="../media/image11.jpg"/><Relationship Id="rId4" Type="http://schemas.openxmlformats.org/officeDocument/2006/relationships/image" Target="../media/image2.png"/><Relationship Id="rId9" Type="http://schemas.openxmlformats.org/officeDocument/2006/relationships/diagramQuickStyle" Target="../diagrams/quickStyle1.xml"/><Relationship Id="rId1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3" name="Rectangle 1082">
            <a:extLst>
              <a:ext uri="{FF2B5EF4-FFF2-40B4-BE49-F238E27FC236}">
                <a16:creationId xmlns:a16="http://schemas.microsoft.com/office/drawing/2014/main" id="{B1ACD979-8C81-1CF7-D9C2-338A917023CD}"/>
              </a:ext>
            </a:extLst>
          </p:cNvPr>
          <p:cNvSpPr/>
          <p:nvPr/>
        </p:nvSpPr>
        <p:spPr>
          <a:xfrm>
            <a:off x="14991542" y="11618290"/>
            <a:ext cx="15273312" cy="15555653"/>
          </a:xfrm>
          <a:prstGeom prst="rect">
            <a:avLst/>
          </a:prstGeom>
          <a:solidFill>
            <a:schemeClr val="bg1"/>
          </a:solidFill>
          <a:ln>
            <a:solidFill>
              <a:srgbClr val="004C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2800" dirty="0">
              <a:solidFill>
                <a:srgbClr val="004C4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315922E-6EA3-E727-8881-5791E3DC6277}"/>
              </a:ext>
            </a:extLst>
          </p:cNvPr>
          <p:cNvSpPr/>
          <p:nvPr/>
        </p:nvSpPr>
        <p:spPr>
          <a:xfrm>
            <a:off x="0" y="1"/>
            <a:ext cx="30267275" cy="4840390"/>
          </a:xfrm>
          <a:prstGeom prst="rect">
            <a:avLst/>
          </a:prstGeom>
          <a:solidFill>
            <a:srgbClr val="004C4A"/>
          </a:solidFill>
          <a:ln>
            <a:solidFill>
              <a:srgbClr val="0066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4A40607-7AE8-FA04-1234-BD78E2D9E9A3}"/>
              </a:ext>
            </a:extLst>
          </p:cNvPr>
          <p:cNvSpPr txBox="1"/>
          <p:nvPr/>
        </p:nvSpPr>
        <p:spPr>
          <a:xfrm>
            <a:off x="448355" y="-71103"/>
            <a:ext cx="9438968" cy="4939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Assessment of the contribution of surfactants to mixture toxicity in French surface waters</a:t>
            </a:r>
          </a:p>
        </p:txBody>
      </p:sp>
      <p:pic>
        <p:nvPicPr>
          <p:cNvPr id="1032" name="Picture 8">
            <a:extLst>
              <a:ext uri="{FF2B5EF4-FFF2-40B4-BE49-F238E27FC236}">
                <a16:creationId xmlns:a16="http://schemas.microsoft.com/office/drawing/2014/main" id="{9DE26C4E-263D-07DB-07CD-59A52217C9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90246" y="438824"/>
            <a:ext cx="2533870" cy="993272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43E02223-311F-628B-C295-44AEDAD55963}"/>
              </a:ext>
            </a:extLst>
          </p:cNvPr>
          <p:cNvSpPr txBox="1"/>
          <p:nvPr/>
        </p:nvSpPr>
        <p:spPr>
          <a:xfrm>
            <a:off x="266093" y="2108138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49137CC-EDB2-59C9-5952-0FBF18FB840B}"/>
              </a:ext>
            </a:extLst>
          </p:cNvPr>
          <p:cNvSpPr txBox="1"/>
          <p:nvPr/>
        </p:nvSpPr>
        <p:spPr>
          <a:xfrm>
            <a:off x="9347187" y="195263"/>
            <a:ext cx="1196181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Nathalie Briels</a:t>
            </a:r>
            <a:r>
              <a:rPr lang="en-GB" sz="3600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GB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Charlotte Nys</a:t>
            </a:r>
            <a:r>
              <a:rPr lang="en-GB" sz="3600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GB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Karel Viaene</a:t>
            </a:r>
            <a:r>
              <a:rPr lang="en-GB" sz="3600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GB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br>
              <a:rPr lang="en-GB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Frederik Verdonck</a:t>
            </a:r>
            <a:r>
              <a:rPr lang="en-GB" sz="3600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GB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Erin M. Maloney</a:t>
            </a:r>
            <a:r>
              <a:rPr lang="en-GB" sz="3600" b="1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*, </a:t>
            </a:r>
            <a:r>
              <a:rPr lang="en-GB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James Dawick</a:t>
            </a:r>
            <a:r>
              <a:rPr lang="en-GB" sz="3600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GB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br>
              <a:rPr lang="en-GB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Chiara Maria Vitale</a:t>
            </a:r>
            <a:r>
              <a:rPr lang="en-GB" sz="3600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GB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Diederik Schowanek</a:t>
            </a:r>
            <a:r>
              <a:rPr lang="en-GB" sz="3600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br>
              <a:rPr lang="en-GB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GB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ARCHE Consulting, Liefkensstraat 35D, 9032 Gent, BE</a:t>
            </a:r>
          </a:p>
          <a:p>
            <a:r>
              <a:rPr lang="en-GB" sz="2400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en-GB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Shell Global Solutions, Carel van Bylandtlaan 16, 2563 HR, Den Haag, NL</a:t>
            </a:r>
          </a:p>
          <a:p>
            <a:r>
              <a:rPr lang="en-US" sz="2400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Innospec, Innospec Manufacturing Park Oil Sites Road Ellesmere Port CH65 4EY, UK</a:t>
            </a:r>
          </a:p>
          <a:p>
            <a:r>
              <a:rPr lang="en-US" sz="2400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Procter and Gamble, Brussels Innovation Centre,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Temselaan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100, 1853 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Strombeek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-Bever, BE</a:t>
            </a:r>
            <a:b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Presenting author: erin.e.maloney@shell.com</a:t>
            </a:r>
          </a:p>
        </p:txBody>
      </p:sp>
      <p:sp>
        <p:nvSpPr>
          <p:cNvPr id="17" name="Rectangle 12">
            <a:extLst>
              <a:ext uri="{FF2B5EF4-FFF2-40B4-BE49-F238E27FC236}">
                <a16:creationId xmlns:a16="http://schemas.microsoft.com/office/drawing/2014/main" id="{7F919473-58F9-D1AD-FE08-C7B96554FC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711505" y="3202596"/>
            <a:ext cx="901008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57150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57150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57150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57150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57150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57150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57150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57150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57150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5715000" algn="r"/>
              </a:tabLst>
            </a:pPr>
            <a:r>
              <a:rPr kumimoji="0" lang="en-GB" altLang="en-US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_____________________________________________</a:t>
            </a:r>
            <a:br>
              <a:rPr kumimoji="0" lang="en-GB" altLang="en-US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kumimoji="0" lang="en-GB" altLang="en-US" sz="2400" b="1" i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Environmental Risk Assessment and Management</a:t>
            </a:r>
            <a:br>
              <a:rPr kumimoji="0" lang="en-GB" altLang="en-US" sz="2400" b="1" i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kumimoji="0" lang="en-GB" altLang="en-US" sz="2400" b="1" i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 research partnership of the Detergents and </a:t>
            </a:r>
            <a:br>
              <a:rPr kumimoji="0" lang="en-GB" altLang="en-US" sz="2400" b="1" i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kumimoji="0" lang="en-GB" altLang="en-US" sz="2400" b="1" i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Surfactants Industries in Europe</a:t>
            </a:r>
            <a:endParaRPr kumimoji="0" lang="en-GB" alt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3AF7EF7-7275-9A00-E98B-11395E941D55}"/>
              </a:ext>
            </a:extLst>
          </p:cNvPr>
          <p:cNvSpPr/>
          <p:nvPr/>
        </p:nvSpPr>
        <p:spPr>
          <a:xfrm>
            <a:off x="0" y="4917538"/>
            <a:ext cx="4336027" cy="9438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>
                <a:solidFill>
                  <a:srgbClr val="002A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Background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ACB5C625-222B-C7B3-80E4-0316309E398D}"/>
              </a:ext>
            </a:extLst>
          </p:cNvPr>
          <p:cNvCxnSpPr>
            <a:cxnSpLocks/>
          </p:cNvCxnSpPr>
          <p:nvPr/>
        </p:nvCxnSpPr>
        <p:spPr>
          <a:xfrm>
            <a:off x="233837" y="5861434"/>
            <a:ext cx="10736828" cy="0"/>
          </a:xfrm>
          <a:prstGeom prst="line">
            <a:avLst/>
          </a:prstGeom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34BA6E0D-5B4F-C5C2-477F-D23FBF45C371}"/>
              </a:ext>
            </a:extLst>
          </p:cNvPr>
          <p:cNvSpPr txBox="1"/>
          <p:nvPr/>
        </p:nvSpPr>
        <p:spPr>
          <a:xfrm>
            <a:off x="233837" y="5887828"/>
            <a:ext cx="29929021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GB" sz="2800" b="1" dirty="0">
                <a:solidFill>
                  <a:srgbClr val="002A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Surfactants are high production volume chemicals, </a:t>
            </a:r>
            <a:r>
              <a:rPr lang="en-GB" sz="2800" dirty="0">
                <a:solidFill>
                  <a:srgbClr val="002A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largely used in industrial applications, household cleaning substances, and other personal care products. 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en-GB" sz="2800" dirty="0">
              <a:solidFill>
                <a:srgbClr val="002A2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GB" sz="2800" dirty="0">
                <a:solidFill>
                  <a:srgbClr val="002A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Consumer use of surfactants largely results in ‘down-the-drain’ disposal, resulting in environmental </a:t>
            </a:r>
            <a:r>
              <a:rPr lang="en-GB" sz="2800" b="1" dirty="0">
                <a:solidFill>
                  <a:srgbClr val="002A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exposure through residual discharge from wastewater treatment plants</a:t>
            </a:r>
            <a:r>
              <a:rPr lang="en-GB" sz="2800" baseline="30000" dirty="0">
                <a:solidFill>
                  <a:srgbClr val="002A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en-GB" sz="2800" dirty="0">
                <a:solidFill>
                  <a:srgbClr val="002A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GB" sz="2800" b="1" dirty="0">
                <a:solidFill>
                  <a:srgbClr val="002A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detection of surfactants in complex mixtures</a:t>
            </a:r>
            <a:r>
              <a:rPr lang="en-GB" sz="2800" dirty="0">
                <a:solidFill>
                  <a:srgbClr val="002A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This necessitates consideration of their relative contribution to cumulative toxicity under field-realistic exposure scenarios. </a:t>
            </a:r>
            <a:br>
              <a:rPr lang="en-GB" sz="2800" dirty="0">
                <a:solidFill>
                  <a:srgbClr val="002A2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800" dirty="0">
                <a:solidFill>
                  <a:srgbClr val="002A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GB" sz="2800" dirty="0">
                <a:solidFill>
                  <a:srgbClr val="002A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Recent datasets are available from INERIS</a:t>
            </a:r>
            <a:r>
              <a:rPr lang="en-GB" sz="2800" baseline="30000" dirty="0">
                <a:solidFill>
                  <a:srgbClr val="002A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sz="2800" dirty="0">
                <a:solidFill>
                  <a:srgbClr val="002A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EauFrance</a:t>
            </a:r>
            <a:r>
              <a:rPr lang="en-GB" sz="2800" baseline="30000" dirty="0">
                <a:solidFill>
                  <a:srgbClr val="002A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GB" sz="2800" dirty="0">
                <a:solidFill>
                  <a:srgbClr val="002A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providing publicly accessible and comprehensive environmental monitoring reports from surface waters in France. These represent ideal datasets to use for a retrospective analysis of mixture toxicity in representative European surface waters. </a:t>
            </a:r>
          </a:p>
          <a:p>
            <a:endParaRPr lang="en-GB" sz="2800" dirty="0">
              <a:solidFill>
                <a:srgbClr val="002A2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GB" sz="2800" dirty="0">
                <a:solidFill>
                  <a:srgbClr val="002A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Given the upcoming introduction of the </a:t>
            </a:r>
            <a:r>
              <a:rPr lang="en-GB" sz="2800" b="1" dirty="0">
                <a:solidFill>
                  <a:srgbClr val="002A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Mixture Assessment Factor (MAF) </a:t>
            </a:r>
            <a:r>
              <a:rPr lang="en-GB" sz="2800" dirty="0">
                <a:solidFill>
                  <a:srgbClr val="002A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 EU REACH, it is important to characterize the relative contribution of widely detected substances like surfactants to mixture toxicity in aquatic ecosystems. 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endParaRPr lang="en-GB" sz="2800" b="1" dirty="0">
              <a:solidFill>
                <a:srgbClr val="002A2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GB" sz="2800" dirty="0">
                <a:solidFill>
                  <a:srgbClr val="002A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research aims to build upon recent work developed through a recent CEFIC project (2021)</a:t>
            </a:r>
            <a:r>
              <a:rPr lang="en-GB" sz="2800" baseline="30000" dirty="0">
                <a:solidFill>
                  <a:srgbClr val="002A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GB" sz="2800" dirty="0">
                <a:solidFill>
                  <a:srgbClr val="002A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focused on characterizing the putative impact(s) of chemical mixtures on humans and the environment.</a:t>
            </a:r>
            <a:endParaRPr lang="en-GB" sz="2800" dirty="0">
              <a:solidFill>
                <a:srgbClr val="002A29"/>
              </a:solidFill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76281B7-2D08-D8FE-7729-BE7F9FCF97EE}"/>
              </a:ext>
            </a:extLst>
          </p:cNvPr>
          <p:cNvSpPr txBox="1"/>
          <p:nvPr/>
        </p:nvSpPr>
        <p:spPr>
          <a:xfrm>
            <a:off x="14974192" y="39433110"/>
            <a:ext cx="11447330" cy="3354765"/>
          </a:xfrm>
          <a:prstGeom prst="rect">
            <a:avLst/>
          </a:prstGeom>
          <a:solidFill>
            <a:srgbClr val="004C4A"/>
          </a:solidFill>
          <a:ln>
            <a:solidFill>
              <a:srgbClr val="004C4A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References</a:t>
            </a:r>
          </a:p>
          <a:p>
            <a:pPr marL="342900" indent="-342900" algn="ctr">
              <a:buAutoNum type="arabicPeriod"/>
            </a:pP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Cowan-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Ellsberry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C. et al. (2014).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doi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10.1080/10739149.2013.803777</a:t>
            </a:r>
          </a:p>
          <a:p>
            <a:pPr marL="342900" indent="-342900" algn="ctr">
              <a:buAutoNum type="arabicPeriod"/>
            </a:pPr>
            <a:r>
              <a:rPr lang="en-GB" sz="24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INERIS. (2020). </a:t>
            </a:r>
            <a:r>
              <a:rPr lang="en-GB" sz="24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Ineris</a:t>
            </a:r>
            <a:r>
              <a:rPr lang="en-GB" sz="24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- 172894 - 2169068 - v3.0</a:t>
            </a:r>
          </a:p>
          <a:p>
            <a:pPr marL="342900" indent="-342900" algn="ctr">
              <a:buAutoNum type="arabicPeriod"/>
            </a:pPr>
            <a:r>
              <a:rPr lang="en-GB" sz="24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</a:t>
            </a:r>
            <a:r>
              <a:rPr lang="en-GB" sz="24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auFrance</a:t>
            </a:r>
            <a:r>
              <a:rPr lang="en-GB" sz="24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(2020). https://naiades.eaufrance.fr/france-entiere#/</a:t>
            </a:r>
          </a:p>
          <a:p>
            <a:pPr marL="342900" indent="-342900" algn="ctr">
              <a:buAutoNum type="arabicPeriod"/>
            </a:pPr>
            <a:r>
              <a:rPr lang="en-GB" sz="24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ARCHE Consulting (2021). </a:t>
            </a:r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https://arche-consulting.be/media/pages/tools/chemical-mixtures-assessment/9f276d9a50-1674114957/cefic-coexposure_archefinal.pdf</a:t>
            </a:r>
            <a:endParaRPr lang="en-GB" sz="2000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 algn="ctr">
              <a:buAutoNum type="arabicPeriod"/>
            </a:pPr>
            <a:r>
              <a:rPr lang="en-GB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Posthuma et al. 2019. https://doi.org/10.1002/etc.4373</a:t>
            </a:r>
          </a:p>
          <a:p>
            <a:pPr marL="342900" indent="-342900" algn="ctr">
              <a:buAutoNum type="arabicPeriod"/>
            </a:pP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Redman, A. D. et al. 2017. https://doi.org/10.1002/etc.3744</a:t>
            </a:r>
          </a:p>
          <a:p>
            <a:pPr marL="342900" indent="-342900" algn="ctr">
              <a:buAutoNum type="arabicPeriod"/>
            </a:pP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McDonough et al. 2016. 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https://doi.org/10.1016/j.scitotenv.2016.08.084</a:t>
            </a:r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33B2C906-64C6-EA87-4075-00155418F3B3}"/>
              </a:ext>
            </a:extLst>
          </p:cNvPr>
          <p:cNvGrpSpPr/>
          <p:nvPr/>
        </p:nvGrpSpPr>
        <p:grpSpPr>
          <a:xfrm>
            <a:off x="-38759" y="11439113"/>
            <a:ext cx="15012950" cy="3015386"/>
            <a:chOff x="0" y="16502437"/>
            <a:chExt cx="15243243" cy="2948150"/>
          </a:xfrm>
          <a:solidFill>
            <a:srgbClr val="002A29"/>
          </a:solidFill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89D24A04-20FB-F4C1-C81B-93D3C3DDB46D}"/>
                </a:ext>
              </a:extLst>
            </p:cNvPr>
            <p:cNvSpPr/>
            <p:nvPr/>
          </p:nvSpPr>
          <p:spPr>
            <a:xfrm>
              <a:off x="0" y="16689885"/>
              <a:ext cx="15243243" cy="2760702"/>
            </a:xfrm>
            <a:prstGeom prst="rect">
              <a:avLst/>
            </a:prstGeom>
            <a:grpFill/>
            <a:ln>
              <a:solidFill>
                <a:srgbClr val="002A2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en-GB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DF74D830-B471-16F6-08A5-F304F2568502}"/>
                </a:ext>
              </a:extLst>
            </p:cNvPr>
            <p:cNvSpPr txBox="1"/>
            <p:nvPr/>
          </p:nvSpPr>
          <p:spPr>
            <a:xfrm>
              <a:off x="219211" y="16502437"/>
              <a:ext cx="14954534" cy="28623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en-GB" sz="3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Study Objective:</a:t>
              </a:r>
            </a:p>
            <a:p>
              <a:r>
                <a:rPr lang="en-GB" sz="3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Evaluate the contribution of surfactants to mixture ecotoxicity in European surface waters using a publicly accessible monitoring data from representative aquatic environments in France. </a:t>
              </a:r>
            </a:p>
          </p:txBody>
        </p:sp>
      </p:grpSp>
      <p:sp>
        <p:nvSpPr>
          <p:cNvPr id="44" name="Rectangle 43">
            <a:extLst>
              <a:ext uri="{FF2B5EF4-FFF2-40B4-BE49-F238E27FC236}">
                <a16:creationId xmlns:a16="http://schemas.microsoft.com/office/drawing/2014/main" id="{D12E4E53-249E-03DF-C540-DA2D99C3CDA6}"/>
              </a:ext>
            </a:extLst>
          </p:cNvPr>
          <p:cNvSpPr/>
          <p:nvPr/>
        </p:nvSpPr>
        <p:spPr>
          <a:xfrm>
            <a:off x="-10448" y="14477187"/>
            <a:ext cx="14999565" cy="2831705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6204F0C7-DFF5-0B16-1825-F83BAB83ACC8}"/>
              </a:ext>
            </a:extLst>
          </p:cNvPr>
          <p:cNvSpPr txBox="1"/>
          <p:nvPr/>
        </p:nvSpPr>
        <p:spPr>
          <a:xfrm>
            <a:off x="362686" y="14691082"/>
            <a:ext cx="102236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002A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Methods</a:t>
            </a:r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697D3D1C-1DFA-CC1B-1582-35D7860C217F}"/>
              </a:ext>
            </a:extLst>
          </p:cNvPr>
          <p:cNvCxnSpPr>
            <a:cxnSpLocks/>
          </p:cNvCxnSpPr>
          <p:nvPr/>
        </p:nvCxnSpPr>
        <p:spPr>
          <a:xfrm>
            <a:off x="362686" y="15391501"/>
            <a:ext cx="10736828" cy="0"/>
          </a:xfrm>
          <a:prstGeom prst="line">
            <a:avLst/>
          </a:prstGeom>
          <a:ln w="28575">
            <a:solidFill>
              <a:srgbClr val="002A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id="{362C6964-ACF3-506F-E32E-F2C9A672D993}"/>
              </a:ext>
            </a:extLst>
          </p:cNvPr>
          <p:cNvSpPr txBox="1"/>
          <p:nvPr/>
        </p:nvSpPr>
        <p:spPr>
          <a:xfrm>
            <a:off x="266093" y="15577753"/>
            <a:ext cx="13980856" cy="24037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002A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Environmental Monitoring Datasets</a:t>
            </a:r>
            <a:endParaRPr lang="en-GB" sz="3200" dirty="0">
              <a:solidFill>
                <a:srgbClr val="002A2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GB" sz="2800" dirty="0">
                <a:solidFill>
                  <a:srgbClr val="002A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Environmental monitoring data for French surface waters was collated from two different datasets (Table 1).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endParaRPr lang="en-GB" sz="2800" dirty="0">
              <a:solidFill>
                <a:srgbClr val="002A2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Courier New" panose="02070309020205020404" pitchFamily="49" charset="0"/>
              <a:buChar char="o"/>
            </a:pPr>
            <a:endParaRPr lang="en-GB" sz="2800" dirty="0">
              <a:solidFill>
                <a:srgbClr val="002A2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Courier New" panose="02070309020205020404" pitchFamily="49" charset="0"/>
              <a:buChar char="o"/>
            </a:pPr>
            <a:endParaRPr lang="en-GB" sz="2800" dirty="0">
              <a:solidFill>
                <a:srgbClr val="002A2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Courier New" panose="02070309020205020404" pitchFamily="49" charset="0"/>
              <a:buChar char="o"/>
            </a:pPr>
            <a:endParaRPr lang="en-GB" sz="2800" dirty="0">
              <a:solidFill>
                <a:srgbClr val="002A2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Courier New" panose="02070309020205020404" pitchFamily="49" charset="0"/>
              <a:buChar char="o"/>
            </a:pPr>
            <a:endParaRPr lang="en-GB" sz="2800" dirty="0">
              <a:solidFill>
                <a:srgbClr val="002A2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Courier New" panose="02070309020205020404" pitchFamily="49" charset="0"/>
              <a:buChar char="o"/>
            </a:pPr>
            <a:endParaRPr lang="en-GB" sz="2800" dirty="0">
              <a:solidFill>
                <a:srgbClr val="002A2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Courier New" panose="02070309020205020404" pitchFamily="49" charset="0"/>
              <a:buChar char="o"/>
            </a:pPr>
            <a:endParaRPr lang="en-GB" sz="2800" dirty="0">
              <a:solidFill>
                <a:srgbClr val="002A2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Courier New" panose="02070309020205020404" pitchFamily="49" charset="0"/>
              <a:buChar char="o"/>
            </a:pPr>
            <a:endParaRPr lang="en-GB" sz="2800" dirty="0">
              <a:solidFill>
                <a:srgbClr val="002A2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Courier New" panose="02070309020205020404" pitchFamily="49" charset="0"/>
              <a:buChar char="o"/>
            </a:pPr>
            <a:endParaRPr lang="en-GB" sz="2800" dirty="0">
              <a:solidFill>
                <a:srgbClr val="002A2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Courier New" panose="02070309020205020404" pitchFamily="49" charset="0"/>
              <a:buChar char="o"/>
            </a:pPr>
            <a:endParaRPr lang="en-GB" sz="2800" dirty="0">
              <a:solidFill>
                <a:srgbClr val="002A2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Courier New" panose="02070309020205020404" pitchFamily="49" charset="0"/>
              <a:buChar char="o"/>
            </a:pPr>
            <a:endParaRPr lang="en-GB" sz="2800" dirty="0">
              <a:solidFill>
                <a:srgbClr val="002A2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Courier New" panose="02070309020205020404" pitchFamily="49" charset="0"/>
              <a:buChar char="o"/>
            </a:pPr>
            <a:endParaRPr lang="en-GB" sz="2800" dirty="0">
              <a:solidFill>
                <a:srgbClr val="002A2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GB" sz="2800" dirty="0">
              <a:solidFill>
                <a:srgbClr val="002A2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GB" sz="2800" dirty="0">
              <a:solidFill>
                <a:srgbClr val="002A2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GB" sz="2800" dirty="0">
                <a:solidFill>
                  <a:srgbClr val="002A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Datasets were aggregated to form a larger </a:t>
            </a:r>
            <a:r>
              <a:rPr lang="en-GB" sz="2800" b="1" dirty="0">
                <a:solidFill>
                  <a:srgbClr val="002A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chemical monitoring database of 1284 substances </a:t>
            </a:r>
            <a:r>
              <a:rPr lang="en-GB" sz="2800" dirty="0">
                <a:solidFill>
                  <a:srgbClr val="002A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that could be used for mixture assessment.</a:t>
            </a:r>
          </a:p>
          <a:p>
            <a:pPr marL="1200150" lvl="2" indent="-285750">
              <a:buFont typeface="Courier New" panose="02070309020205020404" pitchFamily="49" charset="0"/>
              <a:buChar char="o"/>
            </a:pPr>
            <a:r>
              <a:rPr lang="en-GB" sz="2800" dirty="0">
                <a:solidFill>
                  <a:srgbClr val="002A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was collated into ‘monthly samples’.</a:t>
            </a:r>
          </a:p>
          <a:p>
            <a:pPr marL="1200150" lvl="2" indent="-285750">
              <a:buFont typeface="Courier New" panose="02070309020205020404" pitchFamily="49" charset="0"/>
              <a:buChar char="o"/>
            </a:pPr>
            <a:r>
              <a:rPr lang="en-GB" sz="2800" dirty="0">
                <a:solidFill>
                  <a:srgbClr val="002A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two of the same chemicals were detected in the same monthly ‘sample’, the highest concentration detected was selected for use in the mixture assessment.</a:t>
            </a:r>
          </a:p>
          <a:p>
            <a:pPr marL="1200150" lvl="2" indent="-285750">
              <a:buFont typeface="Courier New" panose="02070309020205020404" pitchFamily="49" charset="0"/>
              <a:buChar char="o"/>
            </a:pPr>
            <a:r>
              <a:rPr lang="en-GB" sz="2800" dirty="0">
                <a:solidFill>
                  <a:srgbClr val="002A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Detected inorganic compounds were excluded from evaluation.  </a:t>
            </a:r>
          </a:p>
          <a:p>
            <a:r>
              <a:rPr lang="en-GB" sz="2800" dirty="0">
                <a:solidFill>
                  <a:srgbClr val="002A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</a:p>
          <a:p>
            <a:r>
              <a:rPr lang="en-GB" sz="3200" b="1" dirty="0">
                <a:solidFill>
                  <a:srgbClr val="002A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Collation or Generation of Ecotoxicological Threshold Values</a:t>
            </a:r>
            <a:endParaRPr lang="en-GB" sz="3200" dirty="0">
              <a:solidFill>
                <a:srgbClr val="002A2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800" dirty="0">
              <a:solidFill>
                <a:srgbClr val="002A2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800" dirty="0">
              <a:solidFill>
                <a:srgbClr val="002A2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800" dirty="0">
              <a:solidFill>
                <a:srgbClr val="002A2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800" dirty="0">
              <a:solidFill>
                <a:srgbClr val="002A2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800" dirty="0">
              <a:solidFill>
                <a:srgbClr val="002A2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800" dirty="0">
              <a:solidFill>
                <a:srgbClr val="002A2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800" dirty="0">
              <a:solidFill>
                <a:srgbClr val="002A2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800" dirty="0">
              <a:solidFill>
                <a:srgbClr val="002A2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800" dirty="0">
              <a:solidFill>
                <a:srgbClr val="002A2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800" dirty="0">
              <a:solidFill>
                <a:srgbClr val="002A2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3200" b="1" dirty="0">
              <a:solidFill>
                <a:srgbClr val="002A2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3200" b="1" dirty="0">
                <a:solidFill>
                  <a:srgbClr val="002A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Mixture Assessment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GB" sz="2800" dirty="0">
                <a:solidFill>
                  <a:srgbClr val="002A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Cumulative impacts of detected chemicals were evaluated using the </a:t>
            </a:r>
            <a:r>
              <a:rPr lang="en-GB" sz="2800" b="1" dirty="0">
                <a:solidFill>
                  <a:srgbClr val="002A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hazard index (HI)</a:t>
            </a:r>
            <a:r>
              <a:rPr lang="en-GB" sz="2800" dirty="0">
                <a:solidFill>
                  <a:srgbClr val="002A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GB" sz="2800" b="1" dirty="0">
                <a:solidFill>
                  <a:srgbClr val="002A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maximum cumulative ratio (MCR) </a:t>
            </a:r>
            <a:r>
              <a:rPr lang="en-GB" sz="2800" dirty="0">
                <a:solidFill>
                  <a:srgbClr val="002A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approach.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GB" sz="2800" b="1" dirty="0">
                <a:solidFill>
                  <a:srgbClr val="002A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MCR </a:t>
            </a:r>
            <a:r>
              <a:rPr lang="en-GB" sz="2800" dirty="0">
                <a:solidFill>
                  <a:srgbClr val="002A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was calculated based on the hazard index (HI) and hazard quotient (HQ):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endParaRPr lang="en-GB" sz="2800" dirty="0">
              <a:solidFill>
                <a:srgbClr val="002A2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Courier New" panose="02070309020205020404" pitchFamily="49" charset="0"/>
              <a:buChar char="o"/>
            </a:pPr>
            <a:endParaRPr lang="en-GB" sz="2800" dirty="0">
              <a:solidFill>
                <a:srgbClr val="002A2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Courier New" panose="02070309020205020404" pitchFamily="49" charset="0"/>
              <a:buChar char="o"/>
            </a:pPr>
            <a:endParaRPr lang="en-GB" sz="2800" dirty="0">
              <a:solidFill>
                <a:srgbClr val="002A2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800" dirty="0">
              <a:solidFill>
                <a:srgbClr val="002A2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Courier New" panose="02070309020205020404" pitchFamily="49" charset="0"/>
              <a:buChar char="o"/>
            </a:pPr>
            <a:endParaRPr lang="en-GB" sz="2800" b="1" dirty="0">
              <a:solidFill>
                <a:srgbClr val="002A2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GB" sz="2800" b="1" dirty="0">
                <a:solidFill>
                  <a:srgbClr val="002A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MCR was compared to HI to group detected chemicals based on contribution to mixture pressure </a:t>
            </a:r>
            <a:r>
              <a:rPr lang="en-GB" sz="2800" dirty="0">
                <a:solidFill>
                  <a:srgbClr val="002A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(Figure 1). 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GB" sz="2800" dirty="0">
                <a:solidFill>
                  <a:srgbClr val="002A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methods for assigning values to chemical concentrations below limit of quantification (&lt;LOQ): &lt;LOQ = LOQ vs. &lt;LOQ = 0 mg/L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endParaRPr lang="en-GB" sz="2800" dirty="0">
              <a:solidFill>
                <a:srgbClr val="002A2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Courier New" panose="02070309020205020404" pitchFamily="49" charset="0"/>
              <a:buChar char="o"/>
            </a:pPr>
            <a:endParaRPr lang="en-GB" sz="2800" dirty="0">
              <a:solidFill>
                <a:srgbClr val="002A2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Courier New" panose="02070309020205020404" pitchFamily="49" charset="0"/>
              <a:buChar char="o"/>
            </a:pPr>
            <a:endParaRPr lang="en-GB" sz="2800" dirty="0">
              <a:solidFill>
                <a:srgbClr val="002A2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Courier New" panose="02070309020205020404" pitchFamily="49" charset="0"/>
              <a:buChar char="o"/>
            </a:pPr>
            <a:endParaRPr lang="en-GB" sz="2800" dirty="0">
              <a:solidFill>
                <a:srgbClr val="002A2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800" dirty="0">
              <a:solidFill>
                <a:srgbClr val="002A2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800" dirty="0">
              <a:solidFill>
                <a:srgbClr val="002A2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0" name="Table 50">
            <a:extLst>
              <a:ext uri="{FF2B5EF4-FFF2-40B4-BE49-F238E27FC236}">
                <a16:creationId xmlns:a16="http://schemas.microsoft.com/office/drawing/2014/main" id="{4CF46D5E-BBDA-7AD8-02C8-41B8887830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4313500"/>
              </p:ext>
            </p:extLst>
          </p:nvPr>
        </p:nvGraphicFramePr>
        <p:xfrm>
          <a:off x="308989" y="18202468"/>
          <a:ext cx="14169441" cy="394457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284407">
                  <a:extLst>
                    <a:ext uri="{9D8B030D-6E8A-4147-A177-3AD203B41FA5}">
                      <a16:colId xmlns:a16="http://schemas.microsoft.com/office/drawing/2014/main" val="2908080800"/>
                    </a:ext>
                  </a:extLst>
                </a:gridCol>
                <a:gridCol w="5161887">
                  <a:extLst>
                    <a:ext uri="{9D8B030D-6E8A-4147-A177-3AD203B41FA5}">
                      <a16:colId xmlns:a16="http://schemas.microsoft.com/office/drawing/2014/main" val="2269130643"/>
                    </a:ext>
                  </a:extLst>
                </a:gridCol>
                <a:gridCol w="4723147">
                  <a:extLst>
                    <a:ext uri="{9D8B030D-6E8A-4147-A177-3AD203B41FA5}">
                      <a16:colId xmlns:a16="http://schemas.microsoft.com/office/drawing/2014/main" val="2490337377"/>
                    </a:ext>
                  </a:extLst>
                </a:gridCol>
              </a:tblGrid>
              <a:tr h="657429">
                <a:tc>
                  <a:txBody>
                    <a:bodyPr/>
                    <a:lstStyle/>
                    <a:p>
                      <a:pPr algn="ctr"/>
                      <a:r>
                        <a:rPr lang="en-GB" sz="2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Source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INERIS </a:t>
                      </a:r>
                      <a:r>
                        <a:rPr lang="en-GB" sz="2800" b="1" baseline="30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EauFrance</a:t>
                      </a:r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2800" b="1" baseline="30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6298645"/>
                  </a:ext>
                </a:extLst>
              </a:tr>
              <a:tr h="657429">
                <a:tc>
                  <a:txBody>
                    <a:bodyPr/>
                    <a:lstStyle/>
                    <a:p>
                      <a:pPr algn="ctr"/>
                      <a:r>
                        <a:rPr lang="en-GB" sz="2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Date(s)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March – December 2018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January – December 2018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286956"/>
                  </a:ext>
                </a:extLst>
              </a:tr>
              <a:tr h="657429">
                <a:tc>
                  <a:txBody>
                    <a:bodyPr/>
                    <a:lstStyle/>
                    <a:p>
                      <a:pPr algn="ctr"/>
                      <a:r>
                        <a:rPr lang="en-GB" sz="2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Monitoring Frequency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Monthly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~ Monthly*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9129521"/>
                  </a:ext>
                </a:extLst>
              </a:tr>
              <a:tr h="657429">
                <a:tc>
                  <a:txBody>
                    <a:bodyPr/>
                    <a:lstStyle/>
                    <a:p>
                      <a:pPr algn="ctr"/>
                      <a:r>
                        <a:rPr lang="en-GB" sz="2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Sites (n)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5118995"/>
                  </a:ext>
                </a:extLst>
              </a:tr>
              <a:tr h="657429">
                <a:tc>
                  <a:txBody>
                    <a:bodyPr/>
                    <a:lstStyle/>
                    <a:p>
                      <a:pPr algn="ctr"/>
                      <a:r>
                        <a:rPr lang="en-GB" sz="2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Monitored Chemicals (n)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5702126"/>
                  </a:ext>
                </a:extLst>
              </a:tr>
              <a:tr h="657429">
                <a:tc>
                  <a:txBody>
                    <a:bodyPr/>
                    <a:lstStyle/>
                    <a:p>
                      <a:pPr algn="ctr"/>
                      <a:r>
                        <a:rPr lang="en-GB" sz="2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Monitored Surfactants (n)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0739092"/>
                  </a:ext>
                </a:extLst>
              </a:tr>
            </a:tbl>
          </a:graphicData>
        </a:graphic>
      </p:graphicFrame>
      <p:sp>
        <p:nvSpPr>
          <p:cNvPr id="51" name="TextBox 50">
            <a:extLst>
              <a:ext uri="{FF2B5EF4-FFF2-40B4-BE49-F238E27FC236}">
                <a16:creationId xmlns:a16="http://schemas.microsoft.com/office/drawing/2014/main" id="{039DB1EF-7E5E-1724-7F7A-9C7F843CB65A}"/>
              </a:ext>
            </a:extLst>
          </p:cNvPr>
          <p:cNvSpPr txBox="1"/>
          <p:nvPr/>
        </p:nvSpPr>
        <p:spPr>
          <a:xfrm>
            <a:off x="285142" y="17261200"/>
            <a:ext cx="1444017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Table 1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	Overview of the environmental monitoring datasets used to populate the French surface water </a:t>
            </a:r>
            <a:b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database employed for mixture assessment and any associated data processing </a:t>
            </a:r>
            <a:endParaRPr lang="en-GB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644D56C2-5A53-F000-FB3B-35F410475DA4}"/>
              </a:ext>
            </a:extLst>
          </p:cNvPr>
          <p:cNvSpPr/>
          <p:nvPr/>
        </p:nvSpPr>
        <p:spPr>
          <a:xfrm>
            <a:off x="15022875" y="11800083"/>
            <a:ext cx="4336027" cy="9438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>
                <a:solidFill>
                  <a:srgbClr val="002A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</a:p>
        </p:txBody>
      </p: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8BE3D995-CD91-35A0-FCD1-0211082D8C3E}"/>
              </a:ext>
            </a:extLst>
          </p:cNvPr>
          <p:cNvCxnSpPr>
            <a:cxnSpLocks/>
          </p:cNvCxnSpPr>
          <p:nvPr/>
        </p:nvCxnSpPr>
        <p:spPr>
          <a:xfrm>
            <a:off x="15556478" y="12743979"/>
            <a:ext cx="10736828" cy="0"/>
          </a:xfrm>
          <a:prstGeom prst="line">
            <a:avLst/>
          </a:prstGeom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915C8DF5-E015-0510-BC47-F4DEBF8BDD9B}"/>
                  </a:ext>
                </a:extLst>
              </p:cNvPr>
              <p:cNvSpPr txBox="1"/>
              <p:nvPr/>
            </p:nvSpPr>
            <p:spPr>
              <a:xfrm>
                <a:off x="630779" y="33328417"/>
                <a:ext cx="4331201" cy="1211998"/>
              </a:xfrm>
              <a:prstGeom prst="rect">
                <a:avLst/>
              </a:prstGeom>
              <a:solidFill>
                <a:srgbClr val="002A29"/>
              </a:solidFill>
              <a:ln>
                <a:solidFill>
                  <a:srgbClr val="002A29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𝑀𝐶𝑅</m:t>
                      </m:r>
                      <m:r>
                        <a:rPr lang="en-US" sz="3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𝐻𝐼</m:t>
                          </m:r>
                        </m:num>
                        <m:den>
                          <m:r>
                            <a:rPr lang="en-US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𝑀𝑎𝑥</m:t>
                          </m:r>
                          <m:r>
                            <a:rPr lang="en-US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𝐻𝑄𝑖</m:t>
                          </m:r>
                        </m:den>
                      </m:f>
                    </m:oMath>
                  </m:oMathPara>
                </a14:m>
                <a:endParaRPr lang="en-GB" sz="3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915C8DF5-E015-0510-BC47-F4DEBF8BDD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779" y="33328417"/>
                <a:ext cx="4331201" cy="121199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rgbClr val="002A29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24" name="TextBox 1023">
            <a:extLst>
              <a:ext uri="{FF2B5EF4-FFF2-40B4-BE49-F238E27FC236}">
                <a16:creationId xmlns:a16="http://schemas.microsoft.com/office/drawing/2014/main" id="{2D26A1BB-9D59-3311-8851-F97D75F4658D}"/>
              </a:ext>
            </a:extLst>
          </p:cNvPr>
          <p:cNvSpPr txBox="1"/>
          <p:nvPr/>
        </p:nvSpPr>
        <p:spPr>
          <a:xfrm>
            <a:off x="5470824" y="33198580"/>
            <a:ext cx="8279553" cy="523220"/>
          </a:xfrm>
          <a:prstGeom prst="rect">
            <a:avLst/>
          </a:prstGeom>
          <a:solidFill>
            <a:schemeClr val="bg1"/>
          </a:solidFill>
          <a:ln>
            <a:solidFill>
              <a:srgbClr val="002A2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Hazard Index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= ∑HQ for all mixture constituents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25" name="TextBox 1024">
                <a:extLst>
                  <a:ext uri="{FF2B5EF4-FFF2-40B4-BE49-F238E27FC236}">
                    <a16:creationId xmlns:a16="http://schemas.microsoft.com/office/drawing/2014/main" id="{5112862B-6A8B-0D48-2BB1-351CD1995C42}"/>
                  </a:ext>
                </a:extLst>
              </p:cNvPr>
              <p:cNvSpPr txBox="1"/>
              <p:nvPr/>
            </p:nvSpPr>
            <p:spPr>
              <a:xfrm>
                <a:off x="5440344" y="33878049"/>
                <a:ext cx="8279554" cy="80938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002A29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Hazard Quotient </a:t>
                </a:r>
                <a:r>
                  <a:rPr lang="en-GB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32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𝐷𝑒𝑡𝑒𝑐𝑡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𝐶𝑜𝑛𝑐𝑒𝑛𝑡𝑟𝑎𝑡𝑖𝑜𝑛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𝐻𝐶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5</m:t>
                        </m:r>
                      </m:den>
                    </m:f>
                  </m:oMath>
                </a14:m>
                <a:endParaRPr lang="en-GB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25" name="TextBox 1024">
                <a:extLst>
                  <a:ext uri="{FF2B5EF4-FFF2-40B4-BE49-F238E27FC236}">
                    <a16:creationId xmlns:a16="http://schemas.microsoft.com/office/drawing/2014/main" id="{5112862B-6A8B-0D48-2BB1-351CD1995C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0344" y="33878049"/>
                <a:ext cx="8279554" cy="809389"/>
              </a:xfrm>
              <a:prstGeom prst="rect">
                <a:avLst/>
              </a:prstGeom>
              <a:blipFill>
                <a:blip r:embed="rId5"/>
                <a:stretch>
                  <a:fillRect b="-2963"/>
                </a:stretch>
              </a:blipFill>
              <a:ln>
                <a:solidFill>
                  <a:srgbClr val="002A29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41" name="Picture 1040" descr="Chart&#10;&#10;Description automatically generated">
            <a:extLst>
              <a:ext uri="{FF2B5EF4-FFF2-40B4-BE49-F238E27FC236}">
                <a16:creationId xmlns:a16="http://schemas.microsoft.com/office/drawing/2014/main" id="{431E1BF6-E0CA-D64C-4FB8-CE74A0FEEEF9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686" t="72" r="4031" b="1"/>
          <a:stretch/>
        </p:blipFill>
        <p:spPr>
          <a:xfrm>
            <a:off x="125418" y="37261776"/>
            <a:ext cx="6016364" cy="3887091"/>
          </a:xfrm>
          <a:prstGeom prst="rect">
            <a:avLst/>
          </a:prstGeom>
        </p:spPr>
      </p:pic>
      <p:cxnSp>
        <p:nvCxnSpPr>
          <p:cNvPr id="1043" name="Straight Arrow Connector 1042">
            <a:extLst>
              <a:ext uri="{FF2B5EF4-FFF2-40B4-BE49-F238E27FC236}">
                <a16:creationId xmlns:a16="http://schemas.microsoft.com/office/drawing/2014/main" id="{71527B1D-F12E-DBB8-722D-256A9C7DDA87}"/>
              </a:ext>
            </a:extLst>
          </p:cNvPr>
          <p:cNvCxnSpPr>
            <a:cxnSpLocks/>
            <a:stCxn id="1024" idx="1"/>
          </p:cNvCxnSpPr>
          <p:nvPr/>
        </p:nvCxnSpPr>
        <p:spPr>
          <a:xfrm flipH="1">
            <a:off x="4314279" y="33460190"/>
            <a:ext cx="1156545" cy="190586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5" name="Straight Arrow Connector 1044">
            <a:extLst>
              <a:ext uri="{FF2B5EF4-FFF2-40B4-BE49-F238E27FC236}">
                <a16:creationId xmlns:a16="http://schemas.microsoft.com/office/drawing/2014/main" id="{5E47248A-9578-16EC-4689-9CFE70890855}"/>
              </a:ext>
            </a:extLst>
          </p:cNvPr>
          <p:cNvCxnSpPr>
            <a:cxnSpLocks/>
          </p:cNvCxnSpPr>
          <p:nvPr/>
        </p:nvCxnSpPr>
        <p:spPr>
          <a:xfrm flipH="1">
            <a:off x="4610781" y="34264105"/>
            <a:ext cx="1758358" cy="0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7" name="TextBox 1046">
            <a:extLst>
              <a:ext uri="{FF2B5EF4-FFF2-40B4-BE49-F238E27FC236}">
                <a16:creationId xmlns:a16="http://schemas.microsoft.com/office/drawing/2014/main" id="{B3480555-32C7-DCCB-CA9A-CBD4927F426C}"/>
              </a:ext>
            </a:extLst>
          </p:cNvPr>
          <p:cNvSpPr txBox="1"/>
          <p:nvPr/>
        </p:nvSpPr>
        <p:spPr>
          <a:xfrm>
            <a:off x="125418" y="41275190"/>
            <a:ext cx="61451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Figure 1	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Grouping of chemicals based on</a:t>
            </a:r>
            <a:b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MCR-based assessment of contribution to mixture pressure.</a:t>
            </a:r>
          </a:p>
        </p:txBody>
      </p:sp>
      <p:cxnSp>
        <p:nvCxnSpPr>
          <p:cNvPr id="1049" name="Straight Connector 1048">
            <a:extLst>
              <a:ext uri="{FF2B5EF4-FFF2-40B4-BE49-F238E27FC236}">
                <a16:creationId xmlns:a16="http://schemas.microsoft.com/office/drawing/2014/main" id="{E852BFD1-F8BD-7134-313D-FE8FD0ADB063}"/>
              </a:ext>
            </a:extLst>
          </p:cNvPr>
          <p:cNvCxnSpPr>
            <a:cxnSpLocks/>
          </p:cNvCxnSpPr>
          <p:nvPr/>
        </p:nvCxnSpPr>
        <p:spPr>
          <a:xfrm>
            <a:off x="15317308" y="35174288"/>
            <a:ext cx="10736828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0" name="TextBox 1049">
            <a:extLst>
              <a:ext uri="{FF2B5EF4-FFF2-40B4-BE49-F238E27FC236}">
                <a16:creationId xmlns:a16="http://schemas.microsoft.com/office/drawing/2014/main" id="{2F1928E5-193A-1FB4-9E3E-C75441572C07}"/>
              </a:ext>
            </a:extLst>
          </p:cNvPr>
          <p:cNvSpPr txBox="1"/>
          <p:nvPr/>
        </p:nvSpPr>
        <p:spPr>
          <a:xfrm>
            <a:off x="6241703" y="37204250"/>
            <a:ext cx="8518755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Group I: Individual substance risk &gt; mixture risk</a:t>
            </a:r>
            <a:b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Substance hazard mitigated by single-substance thresholds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Group II: Low mixture &amp; individual substance risk</a:t>
            </a:r>
            <a:b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Substance hazard mitigated by single-substance </a:t>
            </a:r>
            <a:b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thresholds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4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Group IIIa: Mixture risk &gt; individual substance risk </a:t>
            </a:r>
          </a:p>
          <a:p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Mixture hazard not mitigated by single-substance </a:t>
            </a:r>
            <a:b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thresholds; single substance drives mixture pressure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4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Group IIIb: Mixture risk &gt; individual substance risk</a:t>
            </a:r>
            <a:b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Mixture hazard not mitigated by single-substance </a:t>
            </a:r>
            <a:b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thresholds; mixture drives mixture pressure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51" name="Rectangle 1050">
            <a:extLst>
              <a:ext uri="{FF2B5EF4-FFF2-40B4-BE49-F238E27FC236}">
                <a16:creationId xmlns:a16="http://schemas.microsoft.com/office/drawing/2014/main" id="{7CD3D90E-470F-F2F3-5382-35EF65E35A4E}"/>
              </a:ext>
            </a:extLst>
          </p:cNvPr>
          <p:cNvSpPr/>
          <p:nvPr/>
        </p:nvSpPr>
        <p:spPr>
          <a:xfrm>
            <a:off x="14989118" y="34389312"/>
            <a:ext cx="15278157" cy="5049571"/>
          </a:xfrm>
          <a:prstGeom prst="rect">
            <a:avLst/>
          </a:prstGeom>
          <a:solidFill>
            <a:srgbClr val="002A29"/>
          </a:solidFill>
          <a:ln>
            <a:solidFill>
              <a:srgbClr val="002A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52" name="TextBox 1051">
            <a:extLst>
              <a:ext uri="{FF2B5EF4-FFF2-40B4-BE49-F238E27FC236}">
                <a16:creationId xmlns:a16="http://schemas.microsoft.com/office/drawing/2014/main" id="{0A706522-DF79-957B-D7F2-DBD3955A47FE}"/>
              </a:ext>
            </a:extLst>
          </p:cNvPr>
          <p:cNvSpPr txBox="1"/>
          <p:nvPr/>
        </p:nvSpPr>
        <p:spPr>
          <a:xfrm>
            <a:off x="15129794" y="34474243"/>
            <a:ext cx="10223609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Discussion</a:t>
            </a:r>
          </a:p>
        </p:txBody>
      </p:sp>
      <p:cxnSp>
        <p:nvCxnSpPr>
          <p:cNvPr id="1053" name="Straight Connector 1052">
            <a:extLst>
              <a:ext uri="{FF2B5EF4-FFF2-40B4-BE49-F238E27FC236}">
                <a16:creationId xmlns:a16="http://schemas.microsoft.com/office/drawing/2014/main" id="{3D53E854-7D38-8779-70DF-FBBFB30168ED}"/>
              </a:ext>
            </a:extLst>
          </p:cNvPr>
          <p:cNvCxnSpPr>
            <a:cxnSpLocks/>
          </p:cNvCxnSpPr>
          <p:nvPr/>
        </p:nvCxnSpPr>
        <p:spPr>
          <a:xfrm>
            <a:off x="15302774" y="35284098"/>
            <a:ext cx="10736828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55" name="Diagram 1054">
            <a:extLst>
              <a:ext uri="{FF2B5EF4-FFF2-40B4-BE49-F238E27FC236}">
                <a16:creationId xmlns:a16="http://schemas.microsoft.com/office/drawing/2014/main" id="{93CCBA7A-A5F2-06E2-3901-D8C0E6E60CB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8768620"/>
              </p:ext>
            </p:extLst>
          </p:nvPr>
        </p:nvGraphicFramePr>
        <p:xfrm>
          <a:off x="334674" y="24350800"/>
          <a:ext cx="13941772" cy="65756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056" name="Rectangle: Rounded Corners 1055">
            <a:extLst>
              <a:ext uri="{FF2B5EF4-FFF2-40B4-BE49-F238E27FC236}">
                <a16:creationId xmlns:a16="http://schemas.microsoft.com/office/drawing/2014/main" id="{AE200A75-A679-6D09-05E3-44B5052059AE}"/>
              </a:ext>
            </a:extLst>
          </p:cNvPr>
          <p:cNvSpPr/>
          <p:nvPr/>
        </p:nvSpPr>
        <p:spPr>
          <a:xfrm>
            <a:off x="2365557" y="28662194"/>
            <a:ext cx="2111365" cy="1901554"/>
          </a:xfrm>
          <a:prstGeom prst="roundRect">
            <a:avLst/>
          </a:prstGeom>
          <a:solidFill>
            <a:srgbClr val="004C4A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200" b="1" dirty="0">
                <a:latin typeface="Arial" panose="020B0604020202020204" pitchFamily="34" charset="0"/>
                <a:cs typeface="Arial" panose="020B0604020202020204" pitchFamily="34" charset="0"/>
              </a:rPr>
              <a:t>PAHs: </a:t>
            </a:r>
          </a:p>
          <a:p>
            <a:pPr algn="ctr"/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PNECs calculated from PETROTOX</a:t>
            </a:r>
            <a:r>
              <a:rPr lang="en-GB" sz="2200" baseline="3000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1057" name="Rectangle: Rounded Corners 1056">
            <a:extLst>
              <a:ext uri="{FF2B5EF4-FFF2-40B4-BE49-F238E27FC236}">
                <a16:creationId xmlns:a16="http://schemas.microsoft.com/office/drawing/2014/main" id="{E91506E2-3CF4-0C96-5C11-A8CD6870F0F6}"/>
              </a:ext>
            </a:extLst>
          </p:cNvPr>
          <p:cNvSpPr/>
          <p:nvPr/>
        </p:nvSpPr>
        <p:spPr>
          <a:xfrm>
            <a:off x="332090" y="28651581"/>
            <a:ext cx="1971551" cy="1912167"/>
          </a:xfrm>
          <a:prstGeom prst="roundRect">
            <a:avLst/>
          </a:prstGeom>
          <a:solidFill>
            <a:srgbClr val="004C4A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200" b="1" dirty="0">
                <a:latin typeface="Arial" panose="020B0604020202020204" pitchFamily="34" charset="0"/>
                <a:cs typeface="Arial" panose="020B0604020202020204" pitchFamily="34" charset="0"/>
              </a:rPr>
              <a:t>Non-PAHs: </a:t>
            </a:r>
          </a:p>
          <a:p>
            <a:pPr algn="ctr"/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HC5s collated from Posthuma et al. (2019)</a:t>
            </a:r>
            <a:r>
              <a:rPr lang="en-GB" sz="2200" baseline="300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1059" name="Rectangle: Rounded Corners 1058">
            <a:extLst>
              <a:ext uri="{FF2B5EF4-FFF2-40B4-BE49-F238E27FC236}">
                <a16:creationId xmlns:a16="http://schemas.microsoft.com/office/drawing/2014/main" id="{182A08BF-D077-2D36-46FC-D2D1620C454A}"/>
              </a:ext>
            </a:extLst>
          </p:cNvPr>
          <p:cNvSpPr/>
          <p:nvPr/>
        </p:nvSpPr>
        <p:spPr>
          <a:xfrm>
            <a:off x="5782388" y="28684261"/>
            <a:ext cx="3594296" cy="2242141"/>
          </a:xfrm>
          <a:prstGeom prst="roundRect">
            <a:avLst/>
          </a:prstGeom>
          <a:solidFill>
            <a:srgbClr val="004C4A">
              <a:alpha val="6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Removed 282 monitored, non-surfactants that were not associated with HC5 in Posthuma et al. (2019)</a:t>
            </a:r>
            <a:r>
              <a:rPr lang="en-GB" sz="2200" baseline="300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2200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60" name="Rectangle: Rounded Corners 1059">
            <a:extLst>
              <a:ext uri="{FF2B5EF4-FFF2-40B4-BE49-F238E27FC236}">
                <a16:creationId xmlns:a16="http://schemas.microsoft.com/office/drawing/2014/main" id="{60478613-9CCB-824B-C399-F326F5FEDDD0}"/>
              </a:ext>
            </a:extLst>
          </p:cNvPr>
          <p:cNvSpPr/>
          <p:nvPr/>
        </p:nvSpPr>
        <p:spPr>
          <a:xfrm>
            <a:off x="10682150" y="28677820"/>
            <a:ext cx="3594296" cy="2248582"/>
          </a:xfrm>
          <a:prstGeom prst="roundRect">
            <a:avLst/>
          </a:prstGeom>
          <a:solidFill>
            <a:srgbClr val="004C4A">
              <a:alpha val="6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HC5s were derived using data from REACH dossiers and/or HERA reports using methodology from Posthuma et al. (2019)</a:t>
            </a:r>
            <a:r>
              <a:rPr lang="en-GB" sz="2200" baseline="300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C60AA18-33FD-01BD-E159-4948C77A6948}"/>
              </a:ext>
            </a:extLst>
          </p:cNvPr>
          <p:cNvSpPr txBox="1"/>
          <p:nvPr/>
        </p:nvSpPr>
        <p:spPr>
          <a:xfrm>
            <a:off x="14989119" y="35307602"/>
            <a:ext cx="15293084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GB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French surface waters, surfactants were rarely identified as significant drivers of mixture toxicity.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GB" sz="24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both scenarios, surfactants were typically classified as Group II – indicating that they are unlikely to significantly contribute to the cumulative ecotoxicity of complex environmental mixtures. 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GB" sz="24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scenarios where surfactants significantly contributed to total mixture pressure, mixture HI was &lt; 1 demonstrating that associated mixtures posed low overall relative hazard to associated aquatic environments. 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GB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Corroboration of observed results with previous monitoring studies</a:t>
            </a:r>
            <a:r>
              <a:rPr lang="en-GB" sz="2800" b="1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GB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reports</a:t>
            </a:r>
            <a:r>
              <a:rPr lang="en-GB" sz="2800" b="1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GB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strengthens the weight-of-evidence suggesting that surfactants are unlikely </a:t>
            </a:r>
            <a:r>
              <a:rPr lang="en-GB"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significantly </a:t>
            </a:r>
            <a:r>
              <a:rPr lang="en-GB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contribute to mixture pressure in surface waters.  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28208DBD-9A39-2B80-E4D3-9B0365CC6A34}"/>
              </a:ext>
            </a:extLst>
          </p:cNvPr>
          <p:cNvGrpSpPr/>
          <p:nvPr/>
        </p:nvGrpSpPr>
        <p:grpSpPr>
          <a:xfrm>
            <a:off x="19201464" y="11919527"/>
            <a:ext cx="10460034" cy="534946"/>
            <a:chOff x="5206072" y="20760286"/>
            <a:chExt cx="9994525" cy="534946"/>
          </a:xfrm>
        </p:grpSpPr>
        <p:grpSp>
          <p:nvGrpSpPr>
            <p:cNvPr id="1082" name="Group 1081">
              <a:extLst>
                <a:ext uri="{FF2B5EF4-FFF2-40B4-BE49-F238E27FC236}">
                  <a16:creationId xmlns:a16="http://schemas.microsoft.com/office/drawing/2014/main" id="{E774D192-33B5-44A8-7876-E477F4FB0BF0}"/>
                </a:ext>
              </a:extLst>
            </p:cNvPr>
            <p:cNvGrpSpPr/>
            <p:nvPr/>
          </p:nvGrpSpPr>
          <p:grpSpPr>
            <a:xfrm>
              <a:off x="7768190" y="20761084"/>
              <a:ext cx="7432407" cy="534148"/>
              <a:chOff x="4600755" y="32082248"/>
              <a:chExt cx="7432407" cy="534148"/>
            </a:xfrm>
          </p:grpSpPr>
          <p:sp>
            <p:nvSpPr>
              <p:cNvPr id="1058" name="Rectangle 1057">
                <a:extLst>
                  <a:ext uri="{FF2B5EF4-FFF2-40B4-BE49-F238E27FC236}">
                    <a16:creationId xmlns:a16="http://schemas.microsoft.com/office/drawing/2014/main" id="{7E6FE833-4BAC-082C-EB99-F0A683F138A7}"/>
                  </a:ext>
                </a:extLst>
              </p:cNvPr>
              <p:cNvSpPr/>
              <p:nvPr/>
            </p:nvSpPr>
            <p:spPr>
              <a:xfrm>
                <a:off x="4600755" y="32082248"/>
                <a:ext cx="7432407" cy="53414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2000"/>
              </a:p>
            </p:txBody>
          </p:sp>
          <p:sp>
            <p:nvSpPr>
              <p:cNvPr id="1061" name="Rectangle 1060">
                <a:extLst>
                  <a:ext uri="{FF2B5EF4-FFF2-40B4-BE49-F238E27FC236}">
                    <a16:creationId xmlns:a16="http://schemas.microsoft.com/office/drawing/2014/main" id="{0EA66B18-ECC2-F86B-96BF-B3FA97CDB1F6}"/>
                  </a:ext>
                </a:extLst>
              </p:cNvPr>
              <p:cNvSpPr/>
              <p:nvPr/>
            </p:nvSpPr>
            <p:spPr>
              <a:xfrm>
                <a:off x="4708914" y="32181384"/>
                <a:ext cx="405225" cy="348343"/>
              </a:xfrm>
              <a:prstGeom prst="rect">
                <a:avLst/>
              </a:prstGeom>
              <a:solidFill>
                <a:srgbClr val="D2A2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2000"/>
              </a:p>
            </p:txBody>
          </p:sp>
          <p:sp>
            <p:nvSpPr>
              <p:cNvPr id="1062" name="TextBox 1061">
                <a:extLst>
                  <a:ext uri="{FF2B5EF4-FFF2-40B4-BE49-F238E27FC236}">
                    <a16:creationId xmlns:a16="http://schemas.microsoft.com/office/drawing/2014/main" id="{CC52C851-BB3D-3C56-75CB-C310B07ABD19}"/>
                  </a:ext>
                </a:extLst>
              </p:cNvPr>
              <p:cNvSpPr txBox="1"/>
              <p:nvPr/>
            </p:nvSpPr>
            <p:spPr>
              <a:xfrm>
                <a:off x="5136125" y="32122420"/>
                <a:ext cx="127631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Group I</a:t>
                </a:r>
              </a:p>
            </p:txBody>
          </p:sp>
          <p:sp>
            <p:nvSpPr>
              <p:cNvPr id="1063" name="Rectangle 1062">
                <a:extLst>
                  <a:ext uri="{FF2B5EF4-FFF2-40B4-BE49-F238E27FC236}">
                    <a16:creationId xmlns:a16="http://schemas.microsoft.com/office/drawing/2014/main" id="{3C41ADEE-97E5-0E51-E36E-E0D2E50E9404}"/>
                  </a:ext>
                </a:extLst>
              </p:cNvPr>
              <p:cNvSpPr/>
              <p:nvPr/>
            </p:nvSpPr>
            <p:spPr>
              <a:xfrm>
                <a:off x="6375612" y="32181384"/>
                <a:ext cx="405225" cy="348343"/>
              </a:xfrm>
              <a:prstGeom prst="rect">
                <a:avLst/>
              </a:prstGeom>
              <a:solidFill>
                <a:srgbClr val="A9D18D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2000"/>
              </a:p>
            </p:txBody>
          </p:sp>
          <p:sp>
            <p:nvSpPr>
              <p:cNvPr id="1064" name="TextBox 1063">
                <a:extLst>
                  <a:ext uri="{FF2B5EF4-FFF2-40B4-BE49-F238E27FC236}">
                    <a16:creationId xmlns:a16="http://schemas.microsoft.com/office/drawing/2014/main" id="{317DB849-781F-1BCB-0746-29306C623810}"/>
                  </a:ext>
                </a:extLst>
              </p:cNvPr>
              <p:cNvSpPr txBox="1"/>
              <p:nvPr/>
            </p:nvSpPr>
            <p:spPr>
              <a:xfrm>
                <a:off x="6802823" y="32122420"/>
                <a:ext cx="130068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Group II</a:t>
                </a:r>
              </a:p>
            </p:txBody>
          </p:sp>
          <p:sp>
            <p:nvSpPr>
              <p:cNvPr id="1065" name="Rectangle 1064">
                <a:extLst>
                  <a:ext uri="{FF2B5EF4-FFF2-40B4-BE49-F238E27FC236}">
                    <a16:creationId xmlns:a16="http://schemas.microsoft.com/office/drawing/2014/main" id="{33095F4B-740E-D936-EEF1-7103C950C4FE}"/>
                  </a:ext>
                </a:extLst>
              </p:cNvPr>
              <p:cNvSpPr/>
              <p:nvPr/>
            </p:nvSpPr>
            <p:spPr>
              <a:xfrm>
                <a:off x="8098788" y="32181384"/>
                <a:ext cx="405225" cy="348343"/>
              </a:xfrm>
              <a:prstGeom prst="rect">
                <a:avLst/>
              </a:prstGeom>
              <a:solidFill>
                <a:srgbClr val="ECBE9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2000"/>
              </a:p>
            </p:txBody>
          </p:sp>
          <p:sp>
            <p:nvSpPr>
              <p:cNvPr id="1066" name="TextBox 1065">
                <a:extLst>
                  <a:ext uri="{FF2B5EF4-FFF2-40B4-BE49-F238E27FC236}">
                    <a16:creationId xmlns:a16="http://schemas.microsoft.com/office/drawing/2014/main" id="{9808DB84-F986-903E-67C9-729DF44D496D}"/>
                  </a:ext>
                </a:extLst>
              </p:cNvPr>
              <p:cNvSpPr txBox="1"/>
              <p:nvPr/>
            </p:nvSpPr>
            <p:spPr>
              <a:xfrm>
                <a:off x="8525998" y="32116070"/>
                <a:ext cx="154575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Group IIIa</a:t>
                </a:r>
              </a:p>
            </p:txBody>
          </p:sp>
          <p:sp>
            <p:nvSpPr>
              <p:cNvPr id="1067" name="Rectangle 1066">
                <a:extLst>
                  <a:ext uri="{FF2B5EF4-FFF2-40B4-BE49-F238E27FC236}">
                    <a16:creationId xmlns:a16="http://schemas.microsoft.com/office/drawing/2014/main" id="{FEFAF6DF-A6E0-A385-7D71-9D61FADF9D21}"/>
                  </a:ext>
                </a:extLst>
              </p:cNvPr>
              <p:cNvSpPr/>
              <p:nvPr/>
            </p:nvSpPr>
            <p:spPr>
              <a:xfrm>
                <a:off x="10069263" y="32181384"/>
                <a:ext cx="405225" cy="348343"/>
              </a:xfrm>
              <a:prstGeom prst="rect">
                <a:avLst/>
              </a:prstGeom>
              <a:solidFill>
                <a:srgbClr val="A4C8D3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2000"/>
              </a:p>
            </p:txBody>
          </p:sp>
          <p:sp>
            <p:nvSpPr>
              <p:cNvPr id="1068" name="TextBox 1067">
                <a:extLst>
                  <a:ext uri="{FF2B5EF4-FFF2-40B4-BE49-F238E27FC236}">
                    <a16:creationId xmlns:a16="http://schemas.microsoft.com/office/drawing/2014/main" id="{0057D728-5A3E-DBE2-E472-20FD73B0F387}"/>
                  </a:ext>
                </a:extLst>
              </p:cNvPr>
              <p:cNvSpPr txBox="1"/>
              <p:nvPr/>
            </p:nvSpPr>
            <p:spPr>
              <a:xfrm>
                <a:off x="10484340" y="32122420"/>
                <a:ext cx="154882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Group IIIb</a:t>
                </a:r>
              </a:p>
            </p:txBody>
          </p:sp>
        </p:grp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BBE4942B-1A35-A5C6-7715-64FADD54A888}"/>
                </a:ext>
              </a:extLst>
            </p:cNvPr>
            <p:cNvSpPr txBox="1"/>
            <p:nvPr/>
          </p:nvSpPr>
          <p:spPr>
            <a:xfrm>
              <a:off x="5206072" y="20766982"/>
              <a:ext cx="294446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MCR Grouping</a:t>
              </a: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B9FFAD99-A0D4-4E36-A368-6A9F9302DD84}"/>
                </a:ext>
              </a:extLst>
            </p:cNvPr>
            <p:cNvSpPr/>
            <p:nvPr/>
          </p:nvSpPr>
          <p:spPr>
            <a:xfrm>
              <a:off x="5206072" y="20760286"/>
              <a:ext cx="2562119" cy="53414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/>
            </a:p>
          </p:txBody>
        </p:sp>
      </p:grpSp>
      <p:grpSp>
        <p:nvGrpSpPr>
          <p:cNvPr id="1038" name="Group 1037">
            <a:extLst>
              <a:ext uri="{FF2B5EF4-FFF2-40B4-BE49-F238E27FC236}">
                <a16:creationId xmlns:a16="http://schemas.microsoft.com/office/drawing/2014/main" id="{C58AACD4-BC83-5AF7-C0E7-CE97A6527C2D}"/>
              </a:ext>
            </a:extLst>
          </p:cNvPr>
          <p:cNvGrpSpPr/>
          <p:nvPr/>
        </p:nvGrpSpPr>
        <p:grpSpPr>
          <a:xfrm>
            <a:off x="14989117" y="12770834"/>
            <a:ext cx="9630037" cy="5595526"/>
            <a:chOff x="-359840" y="21682985"/>
            <a:chExt cx="10149340" cy="6098808"/>
          </a:xfrm>
        </p:grpSpPr>
        <p:pic>
          <p:nvPicPr>
            <p:cNvPr id="1037" name="Picture 2">
              <a:extLst>
                <a:ext uri="{FF2B5EF4-FFF2-40B4-BE49-F238E27FC236}">
                  <a16:creationId xmlns:a16="http://schemas.microsoft.com/office/drawing/2014/main" id="{0461D5AB-5375-2444-9B4C-E48CAB710BD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1789"/>
            <a:stretch/>
          </p:blipFill>
          <p:spPr bwMode="auto">
            <a:xfrm>
              <a:off x="-359840" y="21682985"/>
              <a:ext cx="8432119" cy="60988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74" name="Rectangle 1073">
              <a:extLst>
                <a:ext uri="{FF2B5EF4-FFF2-40B4-BE49-F238E27FC236}">
                  <a16:creationId xmlns:a16="http://schemas.microsoft.com/office/drawing/2014/main" id="{53A3B6B1-9081-5C59-3D17-727C296E56A7}"/>
                </a:ext>
              </a:extLst>
            </p:cNvPr>
            <p:cNvSpPr/>
            <p:nvPr/>
          </p:nvSpPr>
          <p:spPr>
            <a:xfrm rot="5400000">
              <a:off x="7794540" y="20417835"/>
              <a:ext cx="501271" cy="348864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n-GB" sz="24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&lt;LOQ = 0 mg/L</a:t>
              </a:r>
            </a:p>
          </p:txBody>
        </p:sp>
      </p:grpSp>
      <p:sp>
        <p:nvSpPr>
          <p:cNvPr id="1070" name="TextBox 1069">
            <a:extLst>
              <a:ext uri="{FF2B5EF4-FFF2-40B4-BE49-F238E27FC236}">
                <a16:creationId xmlns:a16="http://schemas.microsoft.com/office/drawing/2014/main" id="{15730627-1488-B964-11B7-330CD8EDB465}"/>
              </a:ext>
            </a:extLst>
          </p:cNvPr>
          <p:cNvSpPr txBox="1"/>
          <p:nvPr/>
        </p:nvSpPr>
        <p:spPr>
          <a:xfrm>
            <a:off x="15223022" y="18275729"/>
            <a:ext cx="802539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Figure 1		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Maximum Cumulative Ratio (MCR)-Hazard Index (HI) plots demonstrating grouping of detected substances in French surface waters based on their contribution to overall mixture pressure. Substances with concentrations &lt;LOQ defined as 0 mg/L.</a:t>
            </a:r>
          </a:p>
        </p:txBody>
      </p:sp>
      <p:grpSp>
        <p:nvGrpSpPr>
          <p:cNvPr id="1095" name="Group 1094">
            <a:extLst>
              <a:ext uri="{FF2B5EF4-FFF2-40B4-BE49-F238E27FC236}">
                <a16:creationId xmlns:a16="http://schemas.microsoft.com/office/drawing/2014/main" id="{B14F368F-F29C-E1F7-4708-A61B9F1E6825}"/>
              </a:ext>
            </a:extLst>
          </p:cNvPr>
          <p:cNvGrpSpPr/>
          <p:nvPr/>
        </p:nvGrpSpPr>
        <p:grpSpPr>
          <a:xfrm>
            <a:off x="14991541" y="19727324"/>
            <a:ext cx="8256871" cy="7113435"/>
            <a:chOff x="7456487" y="21722306"/>
            <a:chExt cx="8256871" cy="7113435"/>
          </a:xfrm>
        </p:grpSpPr>
        <p:pic>
          <p:nvPicPr>
            <p:cNvPr id="1044" name="Picture 4">
              <a:extLst>
                <a:ext uri="{FF2B5EF4-FFF2-40B4-BE49-F238E27FC236}">
                  <a16:creationId xmlns:a16="http://schemas.microsoft.com/office/drawing/2014/main" id="{6679E784-0079-87E2-7263-2CB9BD22DBA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2228"/>
            <a:stretch/>
          </p:blipFill>
          <p:spPr bwMode="auto">
            <a:xfrm>
              <a:off x="7456487" y="21722306"/>
              <a:ext cx="8006339" cy="55955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87" name="TextBox 1086">
              <a:extLst>
                <a:ext uri="{FF2B5EF4-FFF2-40B4-BE49-F238E27FC236}">
                  <a16:creationId xmlns:a16="http://schemas.microsoft.com/office/drawing/2014/main" id="{2749BE3B-D216-8768-F3D2-3DFA6EC01007}"/>
                </a:ext>
              </a:extLst>
            </p:cNvPr>
            <p:cNvSpPr txBox="1"/>
            <p:nvPr/>
          </p:nvSpPr>
          <p:spPr>
            <a:xfrm>
              <a:off x="7825512" y="27235303"/>
              <a:ext cx="7887846" cy="16004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Figure 3		</a:t>
              </a:r>
              <a:r>
                <a:rPr lang="en-GB" sz="2000" dirty="0">
                  <a:latin typeface="Arial" panose="020B0604020202020204" pitchFamily="34" charset="0"/>
                  <a:cs typeface="Arial" panose="020B0604020202020204" pitchFamily="34" charset="0"/>
                </a:rPr>
                <a:t>MCR-HI plots demonstrating grouping of detected substances in French surface waters based on their contribution to overall mixture pressure. Substances with concentrations &lt;LOQ defined as LOQ.* </a:t>
              </a:r>
              <a:br>
                <a:rPr lang="en-GB" sz="2400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GB" dirty="0">
                  <a:latin typeface="Arial" panose="020B0604020202020204" pitchFamily="34" charset="0"/>
                  <a:cs typeface="Arial" panose="020B0604020202020204" pitchFamily="34" charset="0"/>
                </a:rPr>
                <a:t>*Laurylpyridinium removed from dataset as the HC5 was below the LOQ.</a:t>
              </a:r>
              <a:endParaRPr lang="en-GB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080" name="Rectangle 1079">
            <a:extLst>
              <a:ext uri="{FF2B5EF4-FFF2-40B4-BE49-F238E27FC236}">
                <a16:creationId xmlns:a16="http://schemas.microsoft.com/office/drawing/2014/main" id="{AF7A170F-773A-B8BE-3231-6324F01235C7}"/>
              </a:ext>
            </a:extLst>
          </p:cNvPr>
          <p:cNvSpPr/>
          <p:nvPr/>
        </p:nvSpPr>
        <p:spPr>
          <a:xfrm rot="5400000">
            <a:off x="22860462" y="18753693"/>
            <a:ext cx="501275" cy="295236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GB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&lt;LOQ = LOQ</a:t>
            </a:r>
          </a:p>
        </p:txBody>
      </p:sp>
      <p:grpSp>
        <p:nvGrpSpPr>
          <p:cNvPr id="1104" name="Group 1103">
            <a:extLst>
              <a:ext uri="{FF2B5EF4-FFF2-40B4-BE49-F238E27FC236}">
                <a16:creationId xmlns:a16="http://schemas.microsoft.com/office/drawing/2014/main" id="{E281401A-56FE-5742-5C54-E7BF35688695}"/>
              </a:ext>
            </a:extLst>
          </p:cNvPr>
          <p:cNvGrpSpPr/>
          <p:nvPr/>
        </p:nvGrpSpPr>
        <p:grpSpPr>
          <a:xfrm>
            <a:off x="23248412" y="13647037"/>
            <a:ext cx="6918425" cy="6205097"/>
            <a:chOff x="653522" y="30034533"/>
            <a:chExt cx="6918425" cy="6205097"/>
          </a:xfrm>
        </p:grpSpPr>
        <p:pic>
          <p:nvPicPr>
            <p:cNvPr id="1099" name="Picture 1098" descr="Diagram&#10;&#10;Description automatically generated with medium confidence">
              <a:extLst>
                <a:ext uri="{FF2B5EF4-FFF2-40B4-BE49-F238E27FC236}">
                  <a16:creationId xmlns:a16="http://schemas.microsoft.com/office/drawing/2014/main" id="{55AB185A-0C89-C676-95E6-E1FA55D744EA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3522" y="30034533"/>
              <a:ext cx="6830736" cy="3786758"/>
            </a:xfrm>
            <a:prstGeom prst="rect">
              <a:avLst/>
            </a:prstGeom>
          </p:spPr>
        </p:pic>
        <p:sp>
          <p:nvSpPr>
            <p:cNvPr id="1085" name="TextBox 1084">
              <a:extLst>
                <a:ext uri="{FF2B5EF4-FFF2-40B4-BE49-F238E27FC236}">
                  <a16:creationId xmlns:a16="http://schemas.microsoft.com/office/drawing/2014/main" id="{756005A3-5136-7A23-E1D4-27663D6F2395}"/>
                </a:ext>
              </a:extLst>
            </p:cNvPr>
            <p:cNvSpPr txBox="1"/>
            <p:nvPr/>
          </p:nvSpPr>
          <p:spPr>
            <a:xfrm>
              <a:off x="741211" y="34608414"/>
              <a:ext cx="6830736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Figure 2		</a:t>
              </a:r>
              <a:r>
                <a:rPr lang="en-GB" sz="2000" dirty="0">
                  <a:latin typeface="Arial" panose="020B0604020202020204" pitchFamily="34" charset="0"/>
                  <a:cs typeface="Arial" panose="020B0604020202020204" pitchFamily="34" charset="0"/>
                </a:rPr>
                <a:t>Contribution of surfactants to total ecotoxicological risk potential of mixtures. 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Surfactant contribution (%) is calculated as the ratio of the surfactant hazard index (HI) to the total mixture HI.</a:t>
              </a:r>
              <a:endParaRPr lang="en-GB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en-GB" sz="2000" dirty="0">
                  <a:latin typeface="Arial" panose="020B0604020202020204" pitchFamily="34" charset="0"/>
                  <a:cs typeface="Arial" panose="020B0604020202020204" pitchFamily="34" charset="0"/>
                </a:rPr>
                <a:t>Substances with concentrations &lt;LOQ defined as 0 mg/L.</a:t>
              </a:r>
            </a:p>
          </p:txBody>
        </p:sp>
      </p:grpSp>
      <p:grpSp>
        <p:nvGrpSpPr>
          <p:cNvPr id="1094" name="Group 1093">
            <a:extLst>
              <a:ext uri="{FF2B5EF4-FFF2-40B4-BE49-F238E27FC236}">
                <a16:creationId xmlns:a16="http://schemas.microsoft.com/office/drawing/2014/main" id="{7243DC5B-5501-C110-0E68-F7E5F0754D0A}"/>
              </a:ext>
            </a:extLst>
          </p:cNvPr>
          <p:cNvGrpSpPr/>
          <p:nvPr/>
        </p:nvGrpSpPr>
        <p:grpSpPr>
          <a:xfrm>
            <a:off x="23101812" y="20607321"/>
            <a:ext cx="6944922" cy="6602486"/>
            <a:chOff x="8053977" y="28931613"/>
            <a:chExt cx="6944922" cy="6917268"/>
          </a:xfrm>
        </p:grpSpPr>
        <p:sp>
          <p:nvSpPr>
            <p:cNvPr id="1084" name="TextBox 1083">
              <a:extLst>
                <a:ext uri="{FF2B5EF4-FFF2-40B4-BE49-F238E27FC236}">
                  <a16:creationId xmlns:a16="http://schemas.microsoft.com/office/drawing/2014/main" id="{31651448-160B-5FF0-5AFE-7E2228CEFA96}"/>
                </a:ext>
              </a:extLst>
            </p:cNvPr>
            <p:cNvSpPr txBox="1"/>
            <p:nvPr/>
          </p:nvSpPr>
          <p:spPr>
            <a:xfrm>
              <a:off x="8053977" y="33817445"/>
              <a:ext cx="6869746" cy="20314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Figure 4		</a:t>
              </a:r>
              <a:r>
                <a:rPr lang="en-GB" sz="2000" dirty="0">
                  <a:latin typeface="Arial" panose="020B0604020202020204" pitchFamily="34" charset="0"/>
                  <a:cs typeface="Arial" panose="020B0604020202020204" pitchFamily="34" charset="0"/>
                </a:rPr>
                <a:t>Contribution of surfactants to total ecotoxicological risk potential of mixtures. 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Surfactant contribution (%) is calculated as the ratio of the surfactant hazard index (HI) to the total mixture HI.</a:t>
              </a:r>
              <a:endParaRPr lang="en-GB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en-GB" sz="2000" dirty="0">
                  <a:latin typeface="Arial" panose="020B0604020202020204" pitchFamily="34" charset="0"/>
                  <a:cs typeface="Arial" panose="020B0604020202020204" pitchFamily="34" charset="0"/>
                </a:rPr>
                <a:t>Substances with concentrations &lt;LOQ defined as limit of quantitation (LOQ).</a:t>
              </a:r>
            </a:p>
          </p:txBody>
        </p:sp>
        <p:pic>
          <p:nvPicPr>
            <p:cNvPr id="1069" name="Picture 8">
              <a:extLst>
                <a:ext uri="{FF2B5EF4-FFF2-40B4-BE49-F238E27FC236}">
                  <a16:creationId xmlns:a16="http://schemas.microsoft.com/office/drawing/2014/main" id="{31DD5F1C-BF42-1A01-BCBF-D02625E437A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68163" y="28931613"/>
              <a:ext cx="6830736" cy="41325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97" name="TextBox 1096">
            <a:extLst>
              <a:ext uri="{FF2B5EF4-FFF2-40B4-BE49-F238E27FC236}">
                <a16:creationId xmlns:a16="http://schemas.microsoft.com/office/drawing/2014/main" id="{BE661658-0C74-8974-FD11-26B07737F868}"/>
              </a:ext>
            </a:extLst>
          </p:cNvPr>
          <p:cNvSpPr txBox="1"/>
          <p:nvPr/>
        </p:nvSpPr>
        <p:spPr>
          <a:xfrm>
            <a:off x="15165336" y="27309966"/>
            <a:ext cx="15116867" cy="71096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 dirty="0">
                <a:solidFill>
                  <a:srgbClr val="004C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 Findings: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004C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Overall results slightly differed depending on the method used to correct for substances with concentrations &lt;LOQ in the environmental monitoring dataset. </a:t>
            </a:r>
            <a:br>
              <a:rPr lang="en-GB" sz="2800" dirty="0">
                <a:solidFill>
                  <a:srgbClr val="004C4A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sz="2800" dirty="0">
              <a:solidFill>
                <a:srgbClr val="004C4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004C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Scenario whereby &lt;LOQ = 0 mg/L: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4C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Surfactants rarely significantly contributed to overall mixture pressure (</a:t>
            </a:r>
            <a:r>
              <a:rPr lang="en-GB" sz="2400" b="1" dirty="0">
                <a:solidFill>
                  <a:srgbClr val="004C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Figure 1</a:t>
            </a:r>
            <a:r>
              <a:rPr lang="en-GB" sz="2400" dirty="0">
                <a:solidFill>
                  <a:srgbClr val="004C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):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4C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Surfactant mixtures in which laurylpyridinium was quantified were flagged as Group I. The remainder were Group II.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4C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Surfactants tended to contribute to &lt; 40 % cumulative toxicity when HI was ≥ 1; in most mixtures where surfactant were estimated to contribute to ≥ 40 % of cumulative toxicity, mixture hazard was low (HI &lt; 1) (</a:t>
            </a:r>
            <a:r>
              <a:rPr lang="en-GB" sz="2400" b="1" dirty="0">
                <a:solidFill>
                  <a:srgbClr val="004C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Figure 2</a:t>
            </a:r>
            <a:r>
              <a:rPr lang="en-GB" sz="2400" dirty="0">
                <a:solidFill>
                  <a:srgbClr val="004C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 </a:t>
            </a:r>
            <a:br>
              <a:rPr lang="en-GB" sz="2400" dirty="0">
                <a:solidFill>
                  <a:srgbClr val="004C4A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sz="2400" dirty="0">
              <a:solidFill>
                <a:srgbClr val="004C4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004C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Scenario whereby &lt;LOQ = LOQ: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4C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Laurylpyridinium (surfactant) had an estimated HC5 less than the LOQ, thus was excluded from the dataset due to uncertainties associated with overestimation of surfactant toxicity.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4C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the updated dataset, surfactants had limited overall contribution to mixture pressure (all identified as Group II) (</a:t>
            </a:r>
            <a:r>
              <a:rPr lang="en-GB" sz="2400" b="1" dirty="0">
                <a:solidFill>
                  <a:srgbClr val="004C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Figure 3</a:t>
            </a:r>
            <a:r>
              <a:rPr lang="en-GB" sz="2400" dirty="0">
                <a:solidFill>
                  <a:srgbClr val="004C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r>
              <a:rPr lang="en-GB" sz="2400" b="1" dirty="0">
                <a:solidFill>
                  <a:srgbClr val="004C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>
                <a:solidFill>
                  <a:srgbClr val="004C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4C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Surfactants contributed to ≤ 40 % cumulative toxicity in most detected mixtures (</a:t>
            </a:r>
            <a:r>
              <a:rPr lang="en-GB" sz="2400" b="1" dirty="0">
                <a:solidFill>
                  <a:srgbClr val="004C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Figure 4</a:t>
            </a:r>
            <a:r>
              <a:rPr lang="en-GB" sz="2400" dirty="0">
                <a:solidFill>
                  <a:srgbClr val="004C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GB" sz="2400" b="1" dirty="0">
                <a:solidFill>
                  <a:srgbClr val="004C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GB" sz="2400" dirty="0">
                <a:solidFill>
                  <a:srgbClr val="004C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105" name="TextBox 1104">
            <a:extLst>
              <a:ext uri="{FF2B5EF4-FFF2-40B4-BE49-F238E27FC236}">
                <a16:creationId xmlns:a16="http://schemas.microsoft.com/office/drawing/2014/main" id="{6CE4C02B-AC66-BB44-A92F-0AA8782F08AD}"/>
              </a:ext>
            </a:extLst>
          </p:cNvPr>
          <p:cNvSpPr txBox="1"/>
          <p:nvPr/>
        </p:nvSpPr>
        <p:spPr>
          <a:xfrm>
            <a:off x="308989" y="22282196"/>
            <a:ext cx="2634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*Approximate estimate. </a:t>
            </a:r>
          </a:p>
        </p:txBody>
      </p:sp>
      <p:pic>
        <p:nvPicPr>
          <p:cNvPr id="5" name="Picture 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2F755010-B343-3235-695C-E2FE24242D05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48133" y="451285"/>
            <a:ext cx="2724125" cy="998847"/>
          </a:xfrm>
          <a:prstGeom prst="rect">
            <a:avLst/>
          </a:prstGeom>
        </p:spPr>
      </p:pic>
      <p:pic>
        <p:nvPicPr>
          <p:cNvPr id="7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20304127-470F-6910-32C9-EC14E277DFC9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87327" y="1613656"/>
            <a:ext cx="7538294" cy="172632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9B7FAC5-8AA3-7415-A68E-65583A3802AA}"/>
              </a:ext>
            </a:extLst>
          </p:cNvPr>
          <p:cNvSpPr txBox="1"/>
          <p:nvPr/>
        </p:nvSpPr>
        <p:spPr>
          <a:xfrm>
            <a:off x="26070412" y="39518223"/>
            <a:ext cx="44217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002A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Acknowledgements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29A4B9F4-B3B8-53A2-9B46-52D2725963EA}"/>
              </a:ext>
            </a:extLst>
          </p:cNvPr>
          <p:cNvCxnSpPr>
            <a:cxnSpLocks/>
          </p:cNvCxnSpPr>
          <p:nvPr/>
        </p:nvCxnSpPr>
        <p:spPr>
          <a:xfrm>
            <a:off x="26623338" y="39929343"/>
            <a:ext cx="3531493" cy="0"/>
          </a:xfrm>
          <a:prstGeom prst="line">
            <a:avLst/>
          </a:prstGeom>
          <a:ln>
            <a:solidFill>
              <a:srgbClr val="002A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78EABB9C-B55D-6D6A-02D3-A6F047A3AA52}"/>
              </a:ext>
            </a:extLst>
          </p:cNvPr>
          <p:cNvSpPr txBox="1"/>
          <p:nvPr/>
        </p:nvSpPr>
        <p:spPr>
          <a:xfrm>
            <a:off x="26256474" y="40070338"/>
            <a:ext cx="402679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The authors would like to thank ERASM (Environmental Risk Assessment and Management (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  <a:hlinkClick r:id="rId18"/>
              </a:rPr>
              <a:t>https://erasm.org/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) for funding this study.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CA45CFA-2825-3E68-3204-D4A76BCC2747}"/>
              </a:ext>
            </a:extLst>
          </p:cNvPr>
          <p:cNvSpPr/>
          <p:nvPr/>
        </p:nvSpPr>
        <p:spPr>
          <a:xfrm>
            <a:off x="16398240" y="13254830"/>
            <a:ext cx="2255520" cy="85317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5880D9E-61E8-7854-5549-15FFA39F2E91}"/>
              </a:ext>
            </a:extLst>
          </p:cNvPr>
          <p:cNvSpPr/>
          <p:nvPr/>
        </p:nvSpPr>
        <p:spPr>
          <a:xfrm>
            <a:off x="16398240" y="20260524"/>
            <a:ext cx="2255520" cy="82370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40" name="Picture 2">
            <a:extLst>
              <a:ext uri="{FF2B5EF4-FFF2-40B4-BE49-F238E27FC236}">
                <a16:creationId xmlns:a16="http://schemas.microsoft.com/office/drawing/2014/main" id="{DD6671EC-7282-D4BD-97BD-CCEEFB3C81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999" t="40087" r="-2290" b="35295"/>
          <a:stretch/>
        </p:blipFill>
        <p:spPr bwMode="auto">
          <a:xfrm>
            <a:off x="16269177" y="13105874"/>
            <a:ext cx="2513646" cy="1501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">
            <a:extLst>
              <a:ext uri="{FF2B5EF4-FFF2-40B4-BE49-F238E27FC236}">
                <a16:creationId xmlns:a16="http://schemas.microsoft.com/office/drawing/2014/main" id="{B2CCB7B4-0035-EFD3-22E3-00C49E2AA8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999" t="40087" r="-2290" b="35295"/>
          <a:stretch/>
        </p:blipFill>
        <p:spPr bwMode="auto">
          <a:xfrm>
            <a:off x="16202766" y="20024458"/>
            <a:ext cx="2513646" cy="1501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4022B9AD-E65A-7463-213D-AA166FDF737D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29846" y="438824"/>
            <a:ext cx="2289197" cy="1000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504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de49536e-9021-4e8b-a813-eda5cb0caf1c}" enabled="1" method="Privileged" siteId="{db1e96a8-a3da-442a-930b-235cac24cd5c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12950</TotalTime>
  <Words>1449</Words>
  <Application>Microsoft Office PowerPoint</Application>
  <PresentationFormat>Custom</PresentationFormat>
  <Paragraphs>146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Cambria Math</vt:lpstr>
      <vt:lpstr>Courier New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Maloney, Erin GSNL-PTS/ETC</dc:creator>
  <cp:lastModifiedBy>Maloney, Erin GSNL-PTS/ETC</cp:lastModifiedBy>
  <cp:revision>18</cp:revision>
  <dcterms:created xsi:type="dcterms:W3CDTF">2023-03-13T09:25:13Z</dcterms:created>
  <dcterms:modified xsi:type="dcterms:W3CDTF">2023-04-12T13:08:44Z</dcterms:modified>
</cp:coreProperties>
</file>